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bookmarkIdSeed="3">
  <p:sldMasterIdLst>
    <p:sldMasterId id="2147483660" r:id="rId1"/>
    <p:sldMasterId id="2147483686" r:id="rId2"/>
  </p:sldMasterIdLst>
  <p:notesMasterIdLst>
    <p:notesMasterId r:id="rId22"/>
  </p:notesMasterIdLst>
  <p:handoutMasterIdLst>
    <p:handoutMasterId r:id="rId23"/>
  </p:handoutMasterIdLst>
  <p:sldIdLst>
    <p:sldId id="412" r:id="rId3"/>
    <p:sldId id="434" r:id="rId4"/>
    <p:sldId id="414" r:id="rId5"/>
    <p:sldId id="415" r:id="rId6"/>
    <p:sldId id="430" r:id="rId7"/>
    <p:sldId id="416" r:id="rId8"/>
    <p:sldId id="429" r:id="rId9"/>
    <p:sldId id="431" r:id="rId10"/>
    <p:sldId id="417" r:id="rId11"/>
    <p:sldId id="437" r:id="rId12"/>
    <p:sldId id="438" r:id="rId13"/>
    <p:sldId id="432" r:id="rId14"/>
    <p:sldId id="436" r:id="rId15"/>
    <p:sldId id="433" r:id="rId16"/>
    <p:sldId id="418" r:id="rId17"/>
    <p:sldId id="435" r:id="rId18"/>
    <p:sldId id="419" r:id="rId19"/>
    <p:sldId id="439" r:id="rId20"/>
    <p:sldId id="427" r:id="rId21"/>
  </p:sldIdLst>
  <p:sldSz cx="9906000" cy="6858000" type="A4"/>
  <p:notesSz cx="6807200" cy="9939338"/>
  <p:custDataLst>
    <p:tags r:id="rId24"/>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orient="horz" pos="119">
          <p15:clr>
            <a:srgbClr val="A4A3A4"/>
          </p15:clr>
        </p15:guide>
        <p15:guide id="3" pos="3120">
          <p15:clr>
            <a:srgbClr val="A4A3A4"/>
          </p15:clr>
        </p15:guide>
        <p15:guide id="4" pos="6023" userDrawn="1">
          <p15:clr>
            <a:srgbClr val="A4A3A4"/>
          </p15:clr>
        </p15:guide>
        <p15:guide id="5" pos="6114">
          <p15:clr>
            <a:srgbClr val="A4A3A4"/>
          </p15:clr>
        </p15:guide>
        <p15:guide id="6" pos="716">
          <p15:clr>
            <a:srgbClr val="A4A3A4"/>
          </p15:clr>
        </p15:guide>
        <p15:guide id="7" pos="5569" userDrawn="1">
          <p15:clr>
            <a:srgbClr val="A4A3A4"/>
          </p15:clr>
        </p15:guide>
        <p15:guide id="8" orient="horz" pos="2341">
          <p15:clr>
            <a:srgbClr val="A4A3A4"/>
          </p15:clr>
        </p15:guide>
        <p15:guide id="9" pos="489">
          <p15:clr>
            <a:srgbClr val="A4A3A4"/>
          </p15:clr>
        </p15:guide>
        <p15:guide id="10" pos="126">
          <p15:clr>
            <a:srgbClr val="A4A3A4"/>
          </p15:clr>
        </p15:guide>
        <p15:guide id="11" orient="horz">
          <p15:clr>
            <a:srgbClr val="A4A3A4"/>
          </p15:clr>
        </p15:guide>
        <p15:guide id="12" orient="horz" pos="1888">
          <p15:clr>
            <a:srgbClr val="A4A3A4"/>
          </p15:clr>
        </p15:guide>
        <p15:guide id="13" pos="1033">
          <p15:clr>
            <a:srgbClr val="A4A3A4"/>
          </p15:clr>
        </p15:guide>
        <p15:guide id="14" orient="horz" pos="3748">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FFCC"/>
    <a:srgbClr val="FCD5B5"/>
    <a:srgbClr val="B7DEE8"/>
    <a:srgbClr val="FFCC99"/>
    <a:srgbClr val="FFFF99"/>
    <a:srgbClr val="D1EEE9"/>
    <a:srgbClr val="CCFFCC"/>
    <a:srgbClr val="FBD2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216" autoAdjust="0"/>
    <p:restoredTop sz="96353" autoAdjust="0"/>
  </p:normalViewPr>
  <p:slideViewPr>
    <p:cSldViewPr>
      <p:cViewPr varScale="1">
        <p:scale>
          <a:sx n="105" d="100"/>
          <a:sy n="105" d="100"/>
        </p:scale>
        <p:origin x="480" y="114"/>
      </p:cViewPr>
      <p:guideLst>
        <p:guide orient="horz" pos="2115"/>
        <p:guide orient="horz" pos="119"/>
        <p:guide pos="3120"/>
        <p:guide pos="6023"/>
        <p:guide pos="6114"/>
        <p:guide pos="716"/>
        <p:guide pos="5569"/>
        <p:guide orient="horz" pos="2341"/>
        <p:guide pos="489"/>
        <p:guide pos="126"/>
        <p:guide orient="horz"/>
        <p:guide orient="horz" pos="1888"/>
        <p:guide pos="1033"/>
        <p:guide orient="horz" pos="3748"/>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howGuides="1">
      <p:cViewPr varScale="1">
        <p:scale>
          <a:sx n="69" d="100"/>
          <a:sy n="69" d="100"/>
        </p:scale>
        <p:origin x="2808" y="8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33" tIns="45716" rIns="91433" bIns="45716" rtlCol="0"/>
          <a:lstStyle>
            <a:lvl1pPr algn="r">
              <a:defRPr sz="1200"/>
            </a:lvl1pPr>
          </a:lstStyle>
          <a:p>
            <a:fld id="{29A8ACB2-DD8C-4AA5-821C-C106D7700B4F}" type="datetimeFigureOut">
              <a:rPr kumimoji="1" lang="ja-JP" altLang="en-US" smtClean="0"/>
              <a:t>2021/4/9</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33" tIns="45716" rIns="91433" bIns="45716" rtlCol="0" anchor="b"/>
          <a:lstStyle>
            <a:lvl1pPr algn="r">
              <a:defRPr sz="1200"/>
            </a:lvl1pPr>
          </a:lstStyle>
          <a:p>
            <a:fld id="{4D62EBCE-6101-4E66-AD58-118B96CE247B}" type="slidenum">
              <a:rPr kumimoji="1" lang="ja-JP" altLang="en-US" smtClean="0"/>
              <a:t>‹#›</a:t>
            </a:fld>
            <a:endParaRPr kumimoji="1" lang="ja-JP" altLang="en-US"/>
          </a:p>
        </p:txBody>
      </p:sp>
    </p:spTree>
    <p:extLst>
      <p:ext uri="{BB962C8B-B14F-4D97-AF65-F5344CB8AC3E}">
        <p14:creationId xmlns:p14="http://schemas.microsoft.com/office/powerpoint/2010/main" val="8614120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3"/>
            <a:ext cx="2950529" cy="497524"/>
          </a:xfrm>
          <a:prstGeom prst="rect">
            <a:avLst/>
          </a:prstGeom>
        </p:spPr>
        <p:txBody>
          <a:bodyPr vert="horz" lIns="91540" tIns="45769" rIns="91540" bIns="45769" rtlCol="0"/>
          <a:lstStyle>
            <a:lvl1pPr algn="l">
              <a:defRPr sz="1200"/>
            </a:lvl1pPr>
          </a:lstStyle>
          <a:p>
            <a:endParaRPr kumimoji="1" lang="ja-JP" altLang="en-US"/>
          </a:p>
        </p:txBody>
      </p:sp>
      <p:sp>
        <p:nvSpPr>
          <p:cNvPr id="3" name="日付プレースホルダ 2"/>
          <p:cNvSpPr>
            <a:spLocks noGrp="1"/>
          </p:cNvSpPr>
          <p:nvPr>
            <p:ph type="dt" idx="1"/>
          </p:nvPr>
        </p:nvSpPr>
        <p:spPr>
          <a:xfrm>
            <a:off x="3855085" y="3"/>
            <a:ext cx="2950529" cy="497524"/>
          </a:xfrm>
          <a:prstGeom prst="rect">
            <a:avLst/>
          </a:prstGeom>
        </p:spPr>
        <p:txBody>
          <a:bodyPr vert="horz" lIns="91540" tIns="45769" rIns="91540" bIns="45769" rtlCol="0"/>
          <a:lstStyle>
            <a:lvl1pPr algn="r">
              <a:defRPr sz="1200"/>
            </a:lvl1pPr>
          </a:lstStyle>
          <a:p>
            <a:fld id="{6F0D6084-7E8B-4A36-97F0-DEDFB028508E}" type="datetimeFigureOut">
              <a:rPr kumimoji="1" lang="ja-JP" altLang="en-US" smtClean="0"/>
              <a:pPr/>
              <a:t>2021/4/9</a:t>
            </a:fld>
            <a:endParaRPr kumimoji="1" lang="ja-JP" altLang="en-US"/>
          </a:p>
        </p:txBody>
      </p:sp>
      <p:sp>
        <p:nvSpPr>
          <p:cNvPr id="4" name="スライド イメージ プレースホルダ 3"/>
          <p:cNvSpPr>
            <a:spLocks noGrp="1" noRot="1" noChangeAspect="1"/>
          </p:cNvSpPr>
          <p:nvPr>
            <p:ph type="sldImg" idx="2"/>
          </p:nvPr>
        </p:nvSpPr>
        <p:spPr>
          <a:xfrm>
            <a:off x="711200" y="746125"/>
            <a:ext cx="5384800" cy="3727450"/>
          </a:xfrm>
          <a:prstGeom prst="rect">
            <a:avLst/>
          </a:prstGeom>
          <a:noFill/>
          <a:ln w="12700">
            <a:solidFill>
              <a:prstClr val="black"/>
            </a:solidFill>
          </a:ln>
        </p:spPr>
        <p:txBody>
          <a:bodyPr vert="horz" lIns="91540" tIns="45769" rIns="91540" bIns="45769" rtlCol="0" anchor="ctr"/>
          <a:lstStyle/>
          <a:p>
            <a:endParaRPr lang="ja-JP" altLang="en-US"/>
          </a:p>
        </p:txBody>
      </p:sp>
      <p:sp>
        <p:nvSpPr>
          <p:cNvPr id="5" name="ノート プレースホルダ 4"/>
          <p:cNvSpPr>
            <a:spLocks noGrp="1"/>
          </p:cNvSpPr>
          <p:nvPr>
            <p:ph type="body" sz="quarter" idx="3"/>
          </p:nvPr>
        </p:nvSpPr>
        <p:spPr>
          <a:xfrm>
            <a:off x="680404" y="4720908"/>
            <a:ext cx="5446396" cy="4472940"/>
          </a:xfrm>
          <a:prstGeom prst="rect">
            <a:avLst/>
          </a:prstGeom>
        </p:spPr>
        <p:txBody>
          <a:bodyPr vert="horz" lIns="91540" tIns="45769" rIns="91540" bIns="45769"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3" y="9440226"/>
            <a:ext cx="2950529" cy="497523"/>
          </a:xfrm>
          <a:prstGeom prst="rect">
            <a:avLst/>
          </a:prstGeom>
        </p:spPr>
        <p:txBody>
          <a:bodyPr vert="horz" lIns="91540" tIns="45769" rIns="91540" bIns="45769"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085" y="9440226"/>
            <a:ext cx="2950529" cy="497523"/>
          </a:xfrm>
          <a:prstGeom prst="rect">
            <a:avLst/>
          </a:prstGeom>
        </p:spPr>
        <p:txBody>
          <a:bodyPr vert="horz" lIns="91540" tIns="45769" rIns="91540" bIns="45769" rtlCol="0" anchor="b"/>
          <a:lstStyle>
            <a:lvl1pPr algn="r">
              <a:defRPr sz="1200"/>
            </a:lvl1pPr>
          </a:lstStyle>
          <a:p>
            <a:fld id="{27D7EE6A-0797-491E-97CB-8F6F4017E7EC}" type="slidenum">
              <a:rPr kumimoji="1" lang="ja-JP" altLang="en-US" smtClean="0"/>
              <a:pPr/>
              <a:t>‹#›</a:t>
            </a:fld>
            <a:endParaRPr kumimoji="1" lang="ja-JP" altLang="en-US"/>
          </a:p>
        </p:txBody>
      </p:sp>
    </p:spTree>
    <p:extLst>
      <p:ext uri="{BB962C8B-B14F-4D97-AF65-F5344CB8AC3E}">
        <p14:creationId xmlns:p14="http://schemas.microsoft.com/office/powerpoint/2010/main" val="41230453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2.jpeg"/><Relationship Id="rId17" Type="http://schemas.openxmlformats.org/officeDocument/2006/relationships/image" Target="../media/image17.jpeg"/><Relationship Id="rId2" Type="http://schemas.openxmlformats.org/officeDocument/2006/relationships/image" Target="../media/image2.png"/><Relationship Id="rId16" Type="http://schemas.openxmlformats.org/officeDocument/2006/relationships/image" Target="../media/image16.jpeg"/><Relationship Id="rId1" Type="http://schemas.openxmlformats.org/officeDocument/2006/relationships/slideMaster" Target="../slideMasters/slideMaster1.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5" Type="http://schemas.openxmlformats.org/officeDocument/2006/relationships/image" Target="../media/image15.jpe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jpeg"/><Relationship Id="rId14" Type="http://schemas.openxmlformats.org/officeDocument/2006/relationships/image" Target="../media/image14.jpeg"/></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2.jpeg"/><Relationship Id="rId17" Type="http://schemas.openxmlformats.org/officeDocument/2006/relationships/image" Target="../media/image17.jpeg"/><Relationship Id="rId2" Type="http://schemas.openxmlformats.org/officeDocument/2006/relationships/image" Target="../media/image2.png"/><Relationship Id="rId16" Type="http://schemas.openxmlformats.org/officeDocument/2006/relationships/image" Target="../media/image16.jpeg"/><Relationship Id="rId1" Type="http://schemas.openxmlformats.org/officeDocument/2006/relationships/slideMaster" Target="../slideMasters/slideMaster2.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5" Type="http://schemas.openxmlformats.org/officeDocument/2006/relationships/image" Target="../media/image15.jpe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jpeg"/><Relationship Id="rId14" Type="http://schemas.openxmlformats.org/officeDocument/2006/relationships/image" Target="../media/image14.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82" name="Rectangle 10"/>
          <p:cNvSpPr>
            <a:spLocks noGrp="1" noChangeArrowheads="1"/>
          </p:cNvSpPr>
          <p:nvPr>
            <p:ph type="subTitle" sz="quarter" idx="1"/>
          </p:nvPr>
        </p:nvSpPr>
        <p:spPr bwMode="gray">
          <a:xfrm>
            <a:off x="1136650" y="476672"/>
            <a:ext cx="4325938" cy="762000"/>
          </a:xfrm>
          <a:prstGeom prst="rect">
            <a:avLst/>
          </a:prstGeom>
        </p:spPr>
        <p:txBody>
          <a:bodyPr lIns="0" tIns="43193" rIns="0" bIns="79200" anchor="ctr">
            <a:normAutofit/>
          </a:bodyPr>
          <a:lstStyle>
            <a:lvl1pPr marL="0" indent="0">
              <a:spcBef>
                <a:spcPct val="25000"/>
              </a:spcBef>
              <a:buFont typeface="Wingdings" pitchFamily="2" charset="2"/>
              <a:buNone/>
              <a:defRPr sz="1600">
                <a:latin typeface="Meiryo UI" panose="020B0604030504040204" pitchFamily="50" charset="-128"/>
                <a:ea typeface="Meiryo UI" panose="020B0604030504040204" pitchFamily="50" charset="-128"/>
                <a:cs typeface="Meiryo UI" panose="020B0604030504040204" pitchFamily="50" charset="-128"/>
              </a:defRPr>
            </a:lvl1pPr>
          </a:lstStyle>
          <a:p>
            <a:pPr marL="0" marR="0" lvl="0" indent="0" algn="l" defTabSz="914400" rtl="0" eaLnBrk="1" fontAlgn="auto" latinLnBrk="0" hangingPunct="1">
              <a:lnSpc>
                <a:spcPct val="100000"/>
              </a:lnSpc>
              <a:spcBef>
                <a:spcPct val="25000"/>
              </a:spcBef>
              <a:spcAft>
                <a:spcPts val="0"/>
              </a:spcAft>
              <a:buClrTx/>
              <a:buSzTx/>
              <a:buFont typeface="Wingdings" pitchFamily="2" charset="2"/>
              <a:buNone/>
              <a:tabLst/>
              <a:defRPr/>
            </a:pPr>
            <a:r>
              <a:rPr lang="ja-JP" altLang="en-US"/>
              <a:t>マスタ サブタイトルの書式設定</a:t>
            </a:r>
            <a:endParaRPr lang="ja-JP" altLang="en-US" dirty="0"/>
          </a:p>
        </p:txBody>
      </p:sp>
      <p:sp>
        <p:nvSpPr>
          <p:cNvPr id="184" name="Rectangle 9"/>
          <p:cNvSpPr>
            <a:spLocks noGrp="1" noChangeArrowheads="1"/>
          </p:cNvSpPr>
          <p:nvPr>
            <p:ph type="ctrTitle" sz="quarter"/>
          </p:nvPr>
        </p:nvSpPr>
        <p:spPr bwMode="gray">
          <a:xfrm>
            <a:off x="1136650" y="1844824"/>
            <a:ext cx="7620000" cy="1981200"/>
          </a:xfrm>
          <a:prstGeom prst="rect">
            <a:avLst/>
          </a:prstGeom>
        </p:spPr>
        <p:txBody>
          <a:bodyPr tIns="43193" bIns="43193" anchor="ctr"/>
          <a:lstStyle>
            <a:lvl1pPr fontAlgn="ctr">
              <a:lnSpc>
                <a:spcPct val="125000"/>
              </a:lnSpc>
              <a:spcBef>
                <a:spcPct val="50000"/>
              </a:spcBef>
              <a:defRPr sz="2400">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t>マスタ タイトルの書式設定</a:t>
            </a:r>
          </a:p>
        </p:txBody>
      </p:sp>
      <p:sp>
        <p:nvSpPr>
          <p:cNvPr id="185" name="Line 282"/>
          <p:cNvSpPr>
            <a:spLocks noChangeShapeType="1"/>
          </p:cNvSpPr>
          <p:nvPr userDrawn="1"/>
        </p:nvSpPr>
        <p:spPr bwMode="auto">
          <a:xfrm>
            <a:off x="1136650" y="1268760"/>
            <a:ext cx="8769350" cy="0"/>
          </a:xfrm>
          <a:prstGeom prst="line">
            <a:avLst/>
          </a:prstGeom>
          <a:noFill/>
          <a:ln w="6350">
            <a:solidFill>
              <a:schemeClr val="accent6"/>
            </a:solidFill>
            <a:prstDash val="solid"/>
            <a:round/>
            <a:headEnd/>
            <a:tailEnd/>
          </a:ln>
          <a:effectLst/>
        </p:spPr>
        <p:txBody>
          <a:bodyPr/>
          <a:lstStyle/>
          <a:p>
            <a:pPr>
              <a:defRPr/>
            </a:pP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6" name="Line 197"/>
          <p:cNvSpPr>
            <a:spLocks noChangeShapeType="1"/>
          </p:cNvSpPr>
          <p:nvPr userDrawn="1"/>
        </p:nvSpPr>
        <p:spPr bwMode="auto">
          <a:xfrm>
            <a:off x="6019800" y="4953000"/>
            <a:ext cx="3886200" cy="0"/>
          </a:xfrm>
          <a:prstGeom prst="line">
            <a:avLst/>
          </a:prstGeom>
          <a:noFill/>
          <a:ln w="6350">
            <a:solidFill>
              <a:schemeClr val="accent6"/>
            </a:solidFill>
            <a:prstDash val="solid"/>
            <a:round/>
            <a:headEnd/>
            <a:tailEnd/>
          </a:ln>
          <a:effectLst/>
        </p:spPr>
        <p:txBody>
          <a:bodyPr/>
          <a:lstStyle/>
          <a:p>
            <a:pPr>
              <a:defRPr/>
            </a:pP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テキスト プレースホルダ 64"/>
          <p:cNvSpPr>
            <a:spLocks noGrp="1"/>
          </p:cNvSpPr>
          <p:nvPr>
            <p:ph type="body" sz="quarter" idx="10"/>
          </p:nvPr>
        </p:nvSpPr>
        <p:spPr>
          <a:xfrm>
            <a:off x="6033120" y="4581128"/>
            <a:ext cx="2232248" cy="288652"/>
          </a:xfrm>
        </p:spPr>
        <p:txBody>
          <a:bodyPr lIns="0" rIns="0" anchor="ctr" anchorCtr="0"/>
          <a:lstStyle>
            <a:lvl1pPr marL="0" indent="0">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マスタ テキストの書式設定</a:t>
            </a:r>
          </a:p>
        </p:txBody>
      </p:sp>
      <p:sp>
        <p:nvSpPr>
          <p:cNvPr id="68" name="テキスト プレースホルダ 64"/>
          <p:cNvSpPr>
            <a:spLocks noGrp="1"/>
          </p:cNvSpPr>
          <p:nvPr>
            <p:ph type="body" sz="quarter" idx="11"/>
          </p:nvPr>
        </p:nvSpPr>
        <p:spPr>
          <a:xfrm>
            <a:off x="6033120" y="5085184"/>
            <a:ext cx="3672855" cy="648072"/>
          </a:xfrm>
        </p:spPr>
        <p:txBody>
          <a:bodyPr lIns="0" rIns="0" anchor="ctr" anchorCtr="0"/>
          <a:lstStyle>
            <a:lvl1pPr marL="0" indent="0">
              <a:spcBef>
                <a:spcPts val="0"/>
              </a:spcBef>
              <a:buNone/>
              <a:defRPr sz="12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マスタ テキストの書式設定</a:t>
            </a:r>
          </a:p>
        </p:txBody>
      </p:sp>
      <p:sp>
        <p:nvSpPr>
          <p:cNvPr id="69" name="テキスト プレースホルダ 64"/>
          <p:cNvSpPr>
            <a:spLocks noGrp="1"/>
          </p:cNvSpPr>
          <p:nvPr>
            <p:ph type="body" sz="quarter" idx="12"/>
          </p:nvPr>
        </p:nvSpPr>
        <p:spPr>
          <a:xfrm>
            <a:off x="6033120" y="5805264"/>
            <a:ext cx="3672855" cy="360040"/>
          </a:xfrm>
        </p:spPr>
        <p:txBody>
          <a:bodyPr lIns="0" rIns="0" anchor="ctr" anchorCtr="0"/>
          <a:lstStyle>
            <a:lvl1pPr marL="0" indent="0">
              <a:buNone/>
              <a:defRPr sz="18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マスタ テキストの書式設定</a:t>
            </a:r>
          </a:p>
        </p:txBody>
      </p:sp>
      <p:sp>
        <p:nvSpPr>
          <p:cNvPr id="70" name="テキスト プレースホルダ 64"/>
          <p:cNvSpPr>
            <a:spLocks noGrp="1"/>
          </p:cNvSpPr>
          <p:nvPr>
            <p:ph type="body" sz="quarter" idx="13"/>
          </p:nvPr>
        </p:nvSpPr>
        <p:spPr>
          <a:xfrm>
            <a:off x="6033120" y="6237312"/>
            <a:ext cx="3672855" cy="360040"/>
          </a:xfrm>
        </p:spPr>
        <p:txBody>
          <a:bodyPr lIns="0" rIns="0" anchor="ctr" anchorCtr="0"/>
          <a:lstStyle>
            <a:lvl1pPr marL="0" indent="0">
              <a:spcBef>
                <a:spcPts val="0"/>
              </a:spcBef>
              <a:buNone/>
              <a:defRPr sz="1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マスタ テキストの書式設定</a:t>
            </a:r>
          </a:p>
        </p:txBody>
      </p:sp>
      <p:pic>
        <p:nvPicPr>
          <p:cNvPr id="83" name="Nomura Research Institute India Pacific Pvt. Ltd." hidden="1"/>
          <p:cNvPicPr>
            <a:picLocks noChangeAspect="1"/>
          </p:cNvPicPr>
          <p:nvPr userDrawn="1"/>
        </p:nvPicPr>
        <p:blipFill>
          <a:blip r:embed="rId2" cstate="print"/>
          <a:srcRect/>
          <a:stretch>
            <a:fillRect/>
          </a:stretch>
        </p:blipFill>
        <p:spPr bwMode="auto">
          <a:xfrm>
            <a:off x="7604325" y="150019"/>
            <a:ext cx="2016000" cy="284945"/>
          </a:xfrm>
          <a:prstGeom prst="rect">
            <a:avLst/>
          </a:prstGeom>
          <a:noFill/>
          <a:ln w="9525">
            <a:noFill/>
            <a:miter lim="800000"/>
            <a:headEnd/>
            <a:tailEnd/>
          </a:ln>
        </p:spPr>
      </p:pic>
      <p:pic>
        <p:nvPicPr>
          <p:cNvPr id="81" name="Nomura Research Institute Hong Kong Limited." descr="C:\Documents and Settings\s-suzuki\デスクトップ\hk_logo00.jpg" hidden="1"/>
          <p:cNvPicPr>
            <a:picLocks noChangeAspect="1" noChangeArrowheads="1"/>
          </p:cNvPicPr>
          <p:nvPr userDrawn="1"/>
        </p:nvPicPr>
        <p:blipFill>
          <a:blip r:embed="rId3" cstate="print"/>
          <a:srcRect/>
          <a:stretch>
            <a:fillRect/>
          </a:stretch>
        </p:blipFill>
        <p:spPr bwMode="auto">
          <a:xfrm>
            <a:off x="7620334" y="154781"/>
            <a:ext cx="1754880" cy="288000"/>
          </a:xfrm>
          <a:prstGeom prst="rect">
            <a:avLst/>
          </a:prstGeom>
          <a:noFill/>
        </p:spPr>
      </p:pic>
      <p:pic>
        <p:nvPicPr>
          <p:cNvPr id="84" name="Nomura Research Institute Asia Pacific Pte. Ltd." hidden="1"/>
          <p:cNvPicPr/>
          <p:nvPr userDrawn="1"/>
        </p:nvPicPr>
        <p:blipFill>
          <a:blip r:embed="rId4" cstate="print"/>
          <a:srcRect/>
          <a:stretch>
            <a:fillRect/>
          </a:stretch>
        </p:blipFill>
        <p:spPr bwMode="auto">
          <a:xfrm>
            <a:off x="7570383" y="142876"/>
            <a:ext cx="2037904" cy="287080"/>
          </a:xfrm>
          <a:prstGeom prst="rect">
            <a:avLst/>
          </a:prstGeom>
          <a:noFill/>
          <a:ln w="9525">
            <a:noFill/>
            <a:miter lim="800000"/>
            <a:headEnd/>
            <a:tailEnd/>
          </a:ln>
        </p:spPr>
      </p:pic>
      <p:pic>
        <p:nvPicPr>
          <p:cNvPr id="79" name="野村総研（大連）" descr="C:\Documents and Settings\s-suzuki\デスクトップ\dl_logo03.jpg" hidden="1"/>
          <p:cNvPicPr>
            <a:picLocks noChangeAspect="1" noChangeArrowheads="1"/>
          </p:cNvPicPr>
          <p:nvPr userDrawn="1"/>
        </p:nvPicPr>
        <p:blipFill>
          <a:blip r:embed="rId5" cstate="print"/>
          <a:srcRect/>
          <a:stretch>
            <a:fillRect/>
          </a:stretch>
        </p:blipFill>
        <p:spPr bwMode="auto">
          <a:xfrm>
            <a:off x="7607382" y="150019"/>
            <a:ext cx="1849719" cy="162000"/>
          </a:xfrm>
          <a:prstGeom prst="rect">
            <a:avLst/>
          </a:prstGeom>
          <a:noFill/>
        </p:spPr>
      </p:pic>
      <p:pic>
        <p:nvPicPr>
          <p:cNvPr id="82" name="野村総研（上海）" descr="C:\Documents and Settings\s-suzuki\デスクトップ\sh_logo02.jpg" hidden="1"/>
          <p:cNvPicPr>
            <a:picLocks noChangeAspect="1" noChangeArrowheads="1"/>
          </p:cNvPicPr>
          <p:nvPr userDrawn="1"/>
        </p:nvPicPr>
        <p:blipFill>
          <a:blip r:embed="rId6" cstate="print"/>
          <a:srcRect/>
          <a:stretch>
            <a:fillRect/>
          </a:stretch>
        </p:blipFill>
        <p:spPr bwMode="auto">
          <a:xfrm>
            <a:off x="7593311" y="140495"/>
            <a:ext cx="1837500" cy="176400"/>
          </a:xfrm>
          <a:prstGeom prst="rect">
            <a:avLst/>
          </a:prstGeom>
          <a:noFill/>
        </p:spPr>
      </p:pic>
      <p:pic>
        <p:nvPicPr>
          <p:cNvPr id="67" name="野村総研（北京）" descr="nri_北京.jpg" hidden="1"/>
          <p:cNvPicPr>
            <a:picLocks noChangeAspect="1"/>
          </p:cNvPicPr>
          <p:nvPr userDrawn="1"/>
        </p:nvPicPr>
        <p:blipFill>
          <a:blip r:embed="rId7" cstate="print"/>
          <a:srcRect r="2216"/>
          <a:stretch>
            <a:fillRect/>
          </a:stretch>
        </p:blipFill>
        <p:spPr>
          <a:xfrm>
            <a:off x="7571029" y="116685"/>
            <a:ext cx="2150106" cy="224281"/>
          </a:xfrm>
          <a:prstGeom prst="rect">
            <a:avLst/>
          </a:prstGeom>
        </p:spPr>
      </p:pic>
      <p:pic>
        <p:nvPicPr>
          <p:cNvPr id="80" name="Nomura Research Institute Europe Limited" descr="C:\Documents and Settings\s-suzuki\デスクトップ\e_logo00.jpg" hidden="1"/>
          <p:cNvPicPr>
            <a:picLocks noChangeAspect="1" noChangeArrowheads="1"/>
          </p:cNvPicPr>
          <p:nvPr userDrawn="1"/>
        </p:nvPicPr>
        <p:blipFill>
          <a:blip r:embed="rId8" cstate="print"/>
          <a:srcRect/>
          <a:stretch>
            <a:fillRect/>
          </a:stretch>
        </p:blipFill>
        <p:spPr bwMode="auto">
          <a:xfrm>
            <a:off x="7619137" y="152400"/>
            <a:ext cx="1852444" cy="288000"/>
          </a:xfrm>
          <a:prstGeom prst="rect">
            <a:avLst/>
          </a:prstGeom>
          <a:noFill/>
        </p:spPr>
      </p:pic>
      <p:pic>
        <p:nvPicPr>
          <p:cNvPr id="72" name="Nomura Research Institute America, Inc." descr="nri_america.jpg" hidden="1"/>
          <p:cNvPicPr>
            <a:picLocks noChangeAspect="1"/>
          </p:cNvPicPr>
          <p:nvPr userDrawn="1"/>
        </p:nvPicPr>
        <p:blipFill>
          <a:blip r:embed="rId9" cstate="print"/>
          <a:stretch>
            <a:fillRect/>
          </a:stretch>
        </p:blipFill>
        <p:spPr>
          <a:xfrm>
            <a:off x="7616846" y="152400"/>
            <a:ext cx="1800050" cy="291184"/>
          </a:xfrm>
          <a:prstGeom prst="rect">
            <a:avLst/>
          </a:prstGeom>
        </p:spPr>
      </p:pic>
      <p:pic>
        <p:nvPicPr>
          <p:cNvPr id="85" name="NRIシステムテクノ" hidden="1"/>
          <p:cNvPicPr>
            <a:picLocks noChangeAspect="1"/>
          </p:cNvPicPr>
          <p:nvPr userDrawn="1"/>
        </p:nvPicPr>
        <p:blipFill>
          <a:blip r:embed="rId10" cstate="print"/>
          <a:srcRect/>
          <a:stretch>
            <a:fillRect/>
          </a:stretch>
        </p:blipFill>
        <p:spPr bwMode="auto">
          <a:xfrm>
            <a:off x="7600976" y="147638"/>
            <a:ext cx="1208119" cy="162000"/>
          </a:xfrm>
          <a:prstGeom prst="rect">
            <a:avLst/>
          </a:prstGeom>
          <a:noFill/>
          <a:ln w="9525">
            <a:noFill/>
            <a:miter lim="800000"/>
            <a:headEnd/>
            <a:tailEnd/>
          </a:ln>
        </p:spPr>
      </p:pic>
      <p:pic>
        <p:nvPicPr>
          <p:cNvPr id="76" name="NRIプロセスイノベーション" descr="C:\Documents and Settings\s-suzuki\デスクトップ\pro_J_01.jpg" hidden="1"/>
          <p:cNvPicPr>
            <a:picLocks noChangeAspect="1" noChangeArrowheads="1"/>
          </p:cNvPicPr>
          <p:nvPr userDrawn="1"/>
        </p:nvPicPr>
        <p:blipFill>
          <a:blip r:embed="rId11" cstate="print"/>
          <a:srcRect/>
          <a:stretch>
            <a:fillRect/>
          </a:stretch>
        </p:blipFill>
        <p:spPr bwMode="auto">
          <a:xfrm>
            <a:off x="7608781" y="142876"/>
            <a:ext cx="1667558" cy="165600"/>
          </a:xfrm>
          <a:prstGeom prst="rect">
            <a:avLst/>
          </a:prstGeom>
          <a:noFill/>
        </p:spPr>
      </p:pic>
      <p:pic>
        <p:nvPicPr>
          <p:cNvPr id="75" name="NRI社会情報システム" descr="C:\Documents and Settings\s-suzuki\デスクトップ\sjs_logo00.jpg" hidden="1"/>
          <p:cNvPicPr>
            <a:picLocks noChangeAspect="1" noChangeArrowheads="1"/>
          </p:cNvPicPr>
          <p:nvPr userDrawn="1"/>
        </p:nvPicPr>
        <p:blipFill>
          <a:blip r:embed="rId12" cstate="print"/>
          <a:srcRect/>
          <a:stretch>
            <a:fillRect/>
          </a:stretch>
        </p:blipFill>
        <p:spPr bwMode="auto">
          <a:xfrm>
            <a:off x="7554763" y="121447"/>
            <a:ext cx="1434720" cy="219600"/>
          </a:xfrm>
          <a:prstGeom prst="rect">
            <a:avLst/>
          </a:prstGeom>
          <a:noFill/>
        </p:spPr>
      </p:pic>
      <p:pic>
        <p:nvPicPr>
          <p:cNvPr id="73" name="NRIサイバーパテント" descr="C:\Documents and Settings\s-suzuki\デスクトップ\cp_logo00.jpg" hidden="1"/>
          <p:cNvPicPr>
            <a:picLocks noChangeAspect="1" noChangeArrowheads="1"/>
          </p:cNvPicPr>
          <p:nvPr userDrawn="1"/>
        </p:nvPicPr>
        <p:blipFill>
          <a:blip r:embed="rId13" cstate="print"/>
          <a:srcRect/>
          <a:stretch>
            <a:fillRect/>
          </a:stretch>
        </p:blipFill>
        <p:spPr bwMode="auto">
          <a:xfrm>
            <a:off x="7595712" y="133352"/>
            <a:ext cx="1394924" cy="201600"/>
          </a:xfrm>
          <a:prstGeom prst="rect">
            <a:avLst/>
          </a:prstGeom>
          <a:noFill/>
        </p:spPr>
      </p:pic>
      <p:pic>
        <p:nvPicPr>
          <p:cNvPr id="74" name="NRIデータiテック" descr="C:\Documents and Settings\s-suzuki\デスクトップ\itech_logo00.jpg" hidden="1"/>
          <p:cNvPicPr>
            <a:picLocks noChangeAspect="1" noChangeArrowheads="1"/>
          </p:cNvPicPr>
          <p:nvPr userDrawn="1"/>
        </p:nvPicPr>
        <p:blipFill>
          <a:blip r:embed="rId14" cstate="print"/>
          <a:srcRect/>
          <a:stretch>
            <a:fillRect/>
          </a:stretch>
        </p:blipFill>
        <p:spPr bwMode="auto">
          <a:xfrm>
            <a:off x="7567319" y="66539"/>
            <a:ext cx="1270710" cy="273600"/>
          </a:xfrm>
          <a:prstGeom prst="rect">
            <a:avLst/>
          </a:prstGeom>
          <a:noFill/>
        </p:spPr>
      </p:pic>
      <p:pic>
        <p:nvPicPr>
          <p:cNvPr id="77" name="NRIワークプレイスサービス" descr="C:\Documents and Settings\s-suzuki\デスクトップ\wp_logo00.jpg" hidden="1"/>
          <p:cNvPicPr>
            <a:picLocks noChangeAspect="1" noChangeArrowheads="1"/>
          </p:cNvPicPr>
          <p:nvPr userDrawn="1"/>
        </p:nvPicPr>
        <p:blipFill>
          <a:blip r:embed="rId15" cstate="print"/>
          <a:srcRect/>
          <a:stretch>
            <a:fillRect/>
          </a:stretch>
        </p:blipFill>
        <p:spPr bwMode="auto">
          <a:xfrm>
            <a:off x="7592475" y="140495"/>
            <a:ext cx="1774023" cy="180000"/>
          </a:xfrm>
          <a:prstGeom prst="rect">
            <a:avLst/>
          </a:prstGeom>
          <a:noFill/>
        </p:spPr>
      </p:pic>
      <p:pic>
        <p:nvPicPr>
          <p:cNvPr id="71" name="NRIセキュアテクノロジーズ" descr="セキュアテクノロジーズ.jpg" hidden="1"/>
          <p:cNvPicPr>
            <a:picLocks noChangeAspect="1"/>
          </p:cNvPicPr>
          <p:nvPr userDrawn="1"/>
        </p:nvPicPr>
        <p:blipFill>
          <a:blip r:embed="rId16" cstate="print"/>
          <a:srcRect l="1205" t="18079" b="16391"/>
          <a:stretch>
            <a:fillRect/>
          </a:stretch>
        </p:blipFill>
        <p:spPr>
          <a:xfrm>
            <a:off x="7591975" y="140495"/>
            <a:ext cx="1830458" cy="182096"/>
          </a:xfrm>
          <a:prstGeom prst="rect">
            <a:avLst/>
          </a:prstGeom>
        </p:spPr>
      </p:pic>
      <p:pic>
        <p:nvPicPr>
          <p:cNvPr id="78" name="NRIネットコム" descr="C:\Users\kinoshita\Dropbox\進行中仕事\NRI_ppt_temp2011\nrippt2011_0509_logo\グループ社名ロゴ\ネットコム.jpg" hidden="1"/>
          <p:cNvPicPr>
            <a:picLocks noChangeAspect="1" noChangeArrowheads="1"/>
          </p:cNvPicPr>
          <p:nvPr userDrawn="1"/>
        </p:nvPicPr>
        <p:blipFill>
          <a:blip r:embed="rId17" cstate="print"/>
          <a:srcRect/>
          <a:stretch>
            <a:fillRect/>
          </a:stretch>
        </p:blipFill>
        <p:spPr bwMode="auto">
          <a:xfrm>
            <a:off x="7621289" y="157162"/>
            <a:ext cx="976025" cy="146507"/>
          </a:xfrm>
          <a:prstGeom prst="rect">
            <a:avLst/>
          </a:prstGeom>
          <a:noFill/>
        </p:spPr>
      </p:pic>
      <p:sp>
        <p:nvSpPr>
          <p:cNvPr id="26" name="正方形/長方形 25">
            <a:extLst>
              <a:ext uri="{FF2B5EF4-FFF2-40B4-BE49-F238E27FC236}">
                <a16:creationId xmlns:a16="http://schemas.microsoft.com/office/drawing/2014/main" id="{BA61FA6F-BE08-4EE2-BC12-2F1AC2F72D33}"/>
              </a:ext>
            </a:extLst>
          </p:cNvPr>
          <p:cNvSpPr/>
          <p:nvPr userDrawn="1"/>
        </p:nvSpPr>
        <p:spPr>
          <a:xfrm>
            <a:off x="488504" y="6611779"/>
            <a:ext cx="8658539"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令和３年度 蓄電池等の分散型エネルギーリソースを活用した次世代技術構築実証事業費補助金　</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ダイナミックプライシングによる電動車の充電シフト実証事業</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00802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82" name="Rectangle 10"/>
          <p:cNvSpPr>
            <a:spLocks noGrp="1" noChangeArrowheads="1"/>
          </p:cNvSpPr>
          <p:nvPr>
            <p:ph type="subTitle" sz="quarter" idx="1"/>
          </p:nvPr>
        </p:nvSpPr>
        <p:spPr bwMode="gray">
          <a:xfrm>
            <a:off x="1136650" y="476672"/>
            <a:ext cx="4325938" cy="762000"/>
          </a:xfrm>
          <a:prstGeom prst="rect">
            <a:avLst/>
          </a:prstGeom>
        </p:spPr>
        <p:txBody>
          <a:bodyPr lIns="0" tIns="43193" rIns="0" bIns="79200" anchor="ctr">
            <a:normAutofit/>
          </a:bodyPr>
          <a:lstStyle>
            <a:lvl1pPr marL="0" indent="0">
              <a:spcBef>
                <a:spcPct val="25000"/>
              </a:spcBef>
              <a:buFont typeface="Wingdings" pitchFamily="2" charset="2"/>
              <a:buNone/>
              <a:defRPr sz="1600">
                <a:latin typeface="Meiryo UI" panose="020B0604030504040204" pitchFamily="50" charset="-128"/>
                <a:ea typeface="Meiryo UI" panose="020B0604030504040204" pitchFamily="50" charset="-128"/>
                <a:cs typeface="Meiryo UI" panose="020B0604030504040204" pitchFamily="50" charset="-128"/>
              </a:defRPr>
            </a:lvl1pPr>
          </a:lstStyle>
          <a:p>
            <a:pPr marL="0" marR="0" lvl="0" indent="0" algn="l" defTabSz="914400" rtl="0" eaLnBrk="1" fontAlgn="auto" latinLnBrk="0" hangingPunct="1">
              <a:lnSpc>
                <a:spcPct val="100000"/>
              </a:lnSpc>
              <a:spcBef>
                <a:spcPct val="25000"/>
              </a:spcBef>
              <a:spcAft>
                <a:spcPts val="0"/>
              </a:spcAft>
              <a:buClrTx/>
              <a:buSzTx/>
              <a:buFont typeface="Wingdings" pitchFamily="2" charset="2"/>
              <a:buNone/>
              <a:tabLst/>
              <a:defRPr/>
            </a:pPr>
            <a:r>
              <a:rPr lang="ja-JP" altLang="en-US"/>
              <a:t>マスタ サブタイトルの書式設定</a:t>
            </a:r>
            <a:endParaRPr lang="ja-JP" altLang="en-US" dirty="0"/>
          </a:p>
        </p:txBody>
      </p:sp>
      <p:sp>
        <p:nvSpPr>
          <p:cNvPr id="184" name="Rectangle 9"/>
          <p:cNvSpPr>
            <a:spLocks noGrp="1" noChangeArrowheads="1"/>
          </p:cNvSpPr>
          <p:nvPr>
            <p:ph type="ctrTitle" sz="quarter"/>
          </p:nvPr>
        </p:nvSpPr>
        <p:spPr bwMode="gray">
          <a:xfrm>
            <a:off x="1136650" y="1844824"/>
            <a:ext cx="7620000" cy="1981200"/>
          </a:xfrm>
          <a:prstGeom prst="rect">
            <a:avLst/>
          </a:prstGeom>
        </p:spPr>
        <p:txBody>
          <a:bodyPr tIns="43193" bIns="43193" anchor="ctr"/>
          <a:lstStyle>
            <a:lvl1pPr fontAlgn="ctr">
              <a:lnSpc>
                <a:spcPct val="125000"/>
              </a:lnSpc>
              <a:spcBef>
                <a:spcPct val="50000"/>
              </a:spcBef>
              <a:defRPr sz="2400">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t>マスタ タイトルの書式設定</a:t>
            </a:r>
          </a:p>
        </p:txBody>
      </p:sp>
      <p:sp>
        <p:nvSpPr>
          <p:cNvPr id="185" name="Line 282"/>
          <p:cNvSpPr>
            <a:spLocks noChangeShapeType="1"/>
          </p:cNvSpPr>
          <p:nvPr userDrawn="1"/>
        </p:nvSpPr>
        <p:spPr bwMode="auto">
          <a:xfrm>
            <a:off x="1136650" y="1268760"/>
            <a:ext cx="8769350" cy="0"/>
          </a:xfrm>
          <a:prstGeom prst="line">
            <a:avLst/>
          </a:prstGeom>
          <a:noFill/>
          <a:ln w="6350">
            <a:solidFill>
              <a:schemeClr val="accent6"/>
            </a:solidFill>
            <a:prstDash val="solid"/>
            <a:round/>
            <a:headEnd/>
            <a:tailEnd/>
          </a:ln>
          <a:effectLst/>
        </p:spPr>
        <p:txBody>
          <a:bodyPr/>
          <a:lstStyle/>
          <a:p>
            <a:pPr>
              <a:defRPr/>
            </a:pP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6" name="Line 197"/>
          <p:cNvSpPr>
            <a:spLocks noChangeShapeType="1"/>
          </p:cNvSpPr>
          <p:nvPr userDrawn="1"/>
        </p:nvSpPr>
        <p:spPr bwMode="auto">
          <a:xfrm>
            <a:off x="6019800" y="4953000"/>
            <a:ext cx="3886200" cy="0"/>
          </a:xfrm>
          <a:prstGeom prst="line">
            <a:avLst/>
          </a:prstGeom>
          <a:noFill/>
          <a:ln w="6350">
            <a:solidFill>
              <a:schemeClr val="accent6"/>
            </a:solidFill>
            <a:prstDash val="solid"/>
            <a:round/>
            <a:headEnd/>
            <a:tailEnd/>
          </a:ln>
          <a:effectLst/>
        </p:spPr>
        <p:txBody>
          <a:bodyPr/>
          <a:lstStyle/>
          <a:p>
            <a:pPr>
              <a:defRPr/>
            </a:pP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テキスト プレースホルダ 64"/>
          <p:cNvSpPr>
            <a:spLocks noGrp="1"/>
          </p:cNvSpPr>
          <p:nvPr>
            <p:ph type="body" sz="quarter" idx="10"/>
          </p:nvPr>
        </p:nvSpPr>
        <p:spPr>
          <a:xfrm>
            <a:off x="6033120" y="4581128"/>
            <a:ext cx="2232248" cy="288652"/>
          </a:xfrm>
        </p:spPr>
        <p:txBody>
          <a:bodyPr lIns="0" rIns="0" anchor="ctr" anchorCtr="0"/>
          <a:lstStyle>
            <a:lvl1pPr marL="0" indent="0">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マスタ テキストの書式設定</a:t>
            </a:r>
          </a:p>
        </p:txBody>
      </p:sp>
      <p:sp>
        <p:nvSpPr>
          <p:cNvPr id="68" name="テキスト プレースホルダ 64"/>
          <p:cNvSpPr>
            <a:spLocks noGrp="1"/>
          </p:cNvSpPr>
          <p:nvPr>
            <p:ph type="body" sz="quarter" idx="11"/>
          </p:nvPr>
        </p:nvSpPr>
        <p:spPr>
          <a:xfrm>
            <a:off x="6033120" y="5085184"/>
            <a:ext cx="3672855" cy="648072"/>
          </a:xfrm>
        </p:spPr>
        <p:txBody>
          <a:bodyPr lIns="0" rIns="0" anchor="ctr" anchorCtr="0"/>
          <a:lstStyle>
            <a:lvl1pPr marL="0" indent="0">
              <a:spcBef>
                <a:spcPts val="0"/>
              </a:spcBef>
              <a:buNone/>
              <a:defRPr sz="12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マスタ テキストの書式設定</a:t>
            </a:r>
          </a:p>
        </p:txBody>
      </p:sp>
      <p:sp>
        <p:nvSpPr>
          <p:cNvPr id="69" name="テキスト プレースホルダ 64"/>
          <p:cNvSpPr>
            <a:spLocks noGrp="1"/>
          </p:cNvSpPr>
          <p:nvPr>
            <p:ph type="body" sz="quarter" idx="12"/>
          </p:nvPr>
        </p:nvSpPr>
        <p:spPr>
          <a:xfrm>
            <a:off x="6033120" y="5805264"/>
            <a:ext cx="3672855" cy="360040"/>
          </a:xfrm>
        </p:spPr>
        <p:txBody>
          <a:bodyPr lIns="0" rIns="0" anchor="ctr" anchorCtr="0"/>
          <a:lstStyle>
            <a:lvl1pPr marL="0" indent="0">
              <a:buNone/>
              <a:defRPr sz="18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マスタ テキストの書式設定</a:t>
            </a:r>
          </a:p>
        </p:txBody>
      </p:sp>
      <p:sp>
        <p:nvSpPr>
          <p:cNvPr id="70" name="テキスト プレースホルダ 64"/>
          <p:cNvSpPr>
            <a:spLocks noGrp="1"/>
          </p:cNvSpPr>
          <p:nvPr>
            <p:ph type="body" sz="quarter" idx="13"/>
          </p:nvPr>
        </p:nvSpPr>
        <p:spPr>
          <a:xfrm>
            <a:off x="6033120" y="6237312"/>
            <a:ext cx="3672855" cy="360040"/>
          </a:xfrm>
        </p:spPr>
        <p:txBody>
          <a:bodyPr lIns="0" rIns="0" anchor="ctr" anchorCtr="0"/>
          <a:lstStyle>
            <a:lvl1pPr marL="0" indent="0">
              <a:spcBef>
                <a:spcPts val="0"/>
              </a:spcBef>
              <a:buNone/>
              <a:defRPr sz="1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マスタ テキストの書式設定</a:t>
            </a:r>
          </a:p>
        </p:txBody>
      </p:sp>
      <p:pic>
        <p:nvPicPr>
          <p:cNvPr id="83" name="Nomura Research Institute India Pacific Pvt. Ltd." hidden="1"/>
          <p:cNvPicPr>
            <a:picLocks noChangeAspect="1"/>
          </p:cNvPicPr>
          <p:nvPr userDrawn="1"/>
        </p:nvPicPr>
        <p:blipFill>
          <a:blip r:embed="rId2" cstate="print"/>
          <a:srcRect/>
          <a:stretch>
            <a:fillRect/>
          </a:stretch>
        </p:blipFill>
        <p:spPr bwMode="auto">
          <a:xfrm>
            <a:off x="7604325" y="150019"/>
            <a:ext cx="2016000" cy="284945"/>
          </a:xfrm>
          <a:prstGeom prst="rect">
            <a:avLst/>
          </a:prstGeom>
          <a:noFill/>
          <a:ln w="9525">
            <a:noFill/>
            <a:miter lim="800000"/>
            <a:headEnd/>
            <a:tailEnd/>
          </a:ln>
        </p:spPr>
      </p:pic>
      <p:pic>
        <p:nvPicPr>
          <p:cNvPr id="81" name="Nomura Research Institute Hong Kong Limited." descr="C:\Documents and Settings\s-suzuki\デスクトップ\hk_logo00.jpg" hidden="1"/>
          <p:cNvPicPr>
            <a:picLocks noChangeAspect="1" noChangeArrowheads="1"/>
          </p:cNvPicPr>
          <p:nvPr userDrawn="1"/>
        </p:nvPicPr>
        <p:blipFill>
          <a:blip r:embed="rId3" cstate="print"/>
          <a:srcRect/>
          <a:stretch>
            <a:fillRect/>
          </a:stretch>
        </p:blipFill>
        <p:spPr bwMode="auto">
          <a:xfrm>
            <a:off x="7620334" y="154781"/>
            <a:ext cx="1754880" cy="288000"/>
          </a:xfrm>
          <a:prstGeom prst="rect">
            <a:avLst/>
          </a:prstGeom>
          <a:noFill/>
        </p:spPr>
      </p:pic>
      <p:pic>
        <p:nvPicPr>
          <p:cNvPr id="84" name="Nomura Research Institute Asia Pacific Pte. Ltd." hidden="1"/>
          <p:cNvPicPr/>
          <p:nvPr userDrawn="1"/>
        </p:nvPicPr>
        <p:blipFill>
          <a:blip r:embed="rId4" cstate="print"/>
          <a:srcRect/>
          <a:stretch>
            <a:fillRect/>
          </a:stretch>
        </p:blipFill>
        <p:spPr bwMode="auto">
          <a:xfrm>
            <a:off x="7570383" y="142876"/>
            <a:ext cx="2037904" cy="287080"/>
          </a:xfrm>
          <a:prstGeom prst="rect">
            <a:avLst/>
          </a:prstGeom>
          <a:noFill/>
          <a:ln w="9525">
            <a:noFill/>
            <a:miter lim="800000"/>
            <a:headEnd/>
            <a:tailEnd/>
          </a:ln>
        </p:spPr>
      </p:pic>
      <p:pic>
        <p:nvPicPr>
          <p:cNvPr id="79" name="野村総研（大連）" descr="C:\Documents and Settings\s-suzuki\デスクトップ\dl_logo03.jpg" hidden="1"/>
          <p:cNvPicPr>
            <a:picLocks noChangeAspect="1" noChangeArrowheads="1"/>
          </p:cNvPicPr>
          <p:nvPr userDrawn="1"/>
        </p:nvPicPr>
        <p:blipFill>
          <a:blip r:embed="rId5" cstate="print"/>
          <a:srcRect/>
          <a:stretch>
            <a:fillRect/>
          </a:stretch>
        </p:blipFill>
        <p:spPr bwMode="auto">
          <a:xfrm>
            <a:off x="7607382" y="150019"/>
            <a:ext cx="1849719" cy="162000"/>
          </a:xfrm>
          <a:prstGeom prst="rect">
            <a:avLst/>
          </a:prstGeom>
          <a:noFill/>
        </p:spPr>
      </p:pic>
      <p:pic>
        <p:nvPicPr>
          <p:cNvPr id="82" name="野村総研（上海）" descr="C:\Documents and Settings\s-suzuki\デスクトップ\sh_logo02.jpg" hidden="1"/>
          <p:cNvPicPr>
            <a:picLocks noChangeAspect="1" noChangeArrowheads="1"/>
          </p:cNvPicPr>
          <p:nvPr userDrawn="1"/>
        </p:nvPicPr>
        <p:blipFill>
          <a:blip r:embed="rId6" cstate="print"/>
          <a:srcRect/>
          <a:stretch>
            <a:fillRect/>
          </a:stretch>
        </p:blipFill>
        <p:spPr bwMode="auto">
          <a:xfrm>
            <a:off x="7593311" y="140495"/>
            <a:ext cx="1837500" cy="176400"/>
          </a:xfrm>
          <a:prstGeom prst="rect">
            <a:avLst/>
          </a:prstGeom>
          <a:noFill/>
        </p:spPr>
      </p:pic>
      <p:pic>
        <p:nvPicPr>
          <p:cNvPr id="67" name="野村総研（北京）" descr="nri_北京.jpg" hidden="1"/>
          <p:cNvPicPr>
            <a:picLocks noChangeAspect="1"/>
          </p:cNvPicPr>
          <p:nvPr userDrawn="1"/>
        </p:nvPicPr>
        <p:blipFill>
          <a:blip r:embed="rId7" cstate="print"/>
          <a:srcRect r="2216"/>
          <a:stretch>
            <a:fillRect/>
          </a:stretch>
        </p:blipFill>
        <p:spPr>
          <a:xfrm>
            <a:off x="7571029" y="116685"/>
            <a:ext cx="2150106" cy="224281"/>
          </a:xfrm>
          <a:prstGeom prst="rect">
            <a:avLst/>
          </a:prstGeom>
        </p:spPr>
      </p:pic>
      <p:pic>
        <p:nvPicPr>
          <p:cNvPr id="80" name="Nomura Research Institute Europe Limited" descr="C:\Documents and Settings\s-suzuki\デスクトップ\e_logo00.jpg" hidden="1"/>
          <p:cNvPicPr>
            <a:picLocks noChangeAspect="1" noChangeArrowheads="1"/>
          </p:cNvPicPr>
          <p:nvPr userDrawn="1"/>
        </p:nvPicPr>
        <p:blipFill>
          <a:blip r:embed="rId8" cstate="print"/>
          <a:srcRect/>
          <a:stretch>
            <a:fillRect/>
          </a:stretch>
        </p:blipFill>
        <p:spPr bwMode="auto">
          <a:xfrm>
            <a:off x="7619137" y="152400"/>
            <a:ext cx="1852444" cy="288000"/>
          </a:xfrm>
          <a:prstGeom prst="rect">
            <a:avLst/>
          </a:prstGeom>
          <a:noFill/>
        </p:spPr>
      </p:pic>
      <p:pic>
        <p:nvPicPr>
          <p:cNvPr id="72" name="Nomura Research Institute America, Inc." descr="nri_america.jpg" hidden="1"/>
          <p:cNvPicPr>
            <a:picLocks noChangeAspect="1"/>
          </p:cNvPicPr>
          <p:nvPr userDrawn="1"/>
        </p:nvPicPr>
        <p:blipFill>
          <a:blip r:embed="rId9" cstate="print"/>
          <a:stretch>
            <a:fillRect/>
          </a:stretch>
        </p:blipFill>
        <p:spPr>
          <a:xfrm>
            <a:off x="7616846" y="152400"/>
            <a:ext cx="1800050" cy="291184"/>
          </a:xfrm>
          <a:prstGeom prst="rect">
            <a:avLst/>
          </a:prstGeom>
        </p:spPr>
      </p:pic>
      <p:pic>
        <p:nvPicPr>
          <p:cNvPr id="85" name="NRIシステムテクノ" hidden="1"/>
          <p:cNvPicPr>
            <a:picLocks noChangeAspect="1"/>
          </p:cNvPicPr>
          <p:nvPr userDrawn="1"/>
        </p:nvPicPr>
        <p:blipFill>
          <a:blip r:embed="rId10" cstate="print"/>
          <a:srcRect/>
          <a:stretch>
            <a:fillRect/>
          </a:stretch>
        </p:blipFill>
        <p:spPr bwMode="auto">
          <a:xfrm>
            <a:off x="7600976" y="147638"/>
            <a:ext cx="1208119" cy="162000"/>
          </a:xfrm>
          <a:prstGeom prst="rect">
            <a:avLst/>
          </a:prstGeom>
          <a:noFill/>
          <a:ln w="9525">
            <a:noFill/>
            <a:miter lim="800000"/>
            <a:headEnd/>
            <a:tailEnd/>
          </a:ln>
        </p:spPr>
      </p:pic>
      <p:pic>
        <p:nvPicPr>
          <p:cNvPr id="76" name="NRIプロセスイノベーション" descr="C:\Documents and Settings\s-suzuki\デスクトップ\pro_J_01.jpg" hidden="1"/>
          <p:cNvPicPr>
            <a:picLocks noChangeAspect="1" noChangeArrowheads="1"/>
          </p:cNvPicPr>
          <p:nvPr userDrawn="1"/>
        </p:nvPicPr>
        <p:blipFill>
          <a:blip r:embed="rId11" cstate="print"/>
          <a:srcRect/>
          <a:stretch>
            <a:fillRect/>
          </a:stretch>
        </p:blipFill>
        <p:spPr bwMode="auto">
          <a:xfrm>
            <a:off x="7608781" y="142876"/>
            <a:ext cx="1667558" cy="165600"/>
          </a:xfrm>
          <a:prstGeom prst="rect">
            <a:avLst/>
          </a:prstGeom>
          <a:noFill/>
        </p:spPr>
      </p:pic>
      <p:pic>
        <p:nvPicPr>
          <p:cNvPr id="75" name="NRI社会情報システム" descr="C:\Documents and Settings\s-suzuki\デスクトップ\sjs_logo00.jpg" hidden="1"/>
          <p:cNvPicPr>
            <a:picLocks noChangeAspect="1" noChangeArrowheads="1"/>
          </p:cNvPicPr>
          <p:nvPr userDrawn="1"/>
        </p:nvPicPr>
        <p:blipFill>
          <a:blip r:embed="rId12" cstate="print"/>
          <a:srcRect/>
          <a:stretch>
            <a:fillRect/>
          </a:stretch>
        </p:blipFill>
        <p:spPr bwMode="auto">
          <a:xfrm>
            <a:off x="7554763" y="121447"/>
            <a:ext cx="1434720" cy="219600"/>
          </a:xfrm>
          <a:prstGeom prst="rect">
            <a:avLst/>
          </a:prstGeom>
          <a:noFill/>
        </p:spPr>
      </p:pic>
      <p:pic>
        <p:nvPicPr>
          <p:cNvPr id="73" name="NRIサイバーパテント" descr="C:\Documents and Settings\s-suzuki\デスクトップ\cp_logo00.jpg" hidden="1"/>
          <p:cNvPicPr>
            <a:picLocks noChangeAspect="1" noChangeArrowheads="1"/>
          </p:cNvPicPr>
          <p:nvPr userDrawn="1"/>
        </p:nvPicPr>
        <p:blipFill>
          <a:blip r:embed="rId13" cstate="print"/>
          <a:srcRect/>
          <a:stretch>
            <a:fillRect/>
          </a:stretch>
        </p:blipFill>
        <p:spPr bwMode="auto">
          <a:xfrm>
            <a:off x="7595712" y="133352"/>
            <a:ext cx="1394924" cy="201600"/>
          </a:xfrm>
          <a:prstGeom prst="rect">
            <a:avLst/>
          </a:prstGeom>
          <a:noFill/>
        </p:spPr>
      </p:pic>
      <p:pic>
        <p:nvPicPr>
          <p:cNvPr id="74" name="NRIデータiテック" descr="C:\Documents and Settings\s-suzuki\デスクトップ\itech_logo00.jpg" hidden="1"/>
          <p:cNvPicPr>
            <a:picLocks noChangeAspect="1" noChangeArrowheads="1"/>
          </p:cNvPicPr>
          <p:nvPr userDrawn="1"/>
        </p:nvPicPr>
        <p:blipFill>
          <a:blip r:embed="rId14" cstate="print"/>
          <a:srcRect/>
          <a:stretch>
            <a:fillRect/>
          </a:stretch>
        </p:blipFill>
        <p:spPr bwMode="auto">
          <a:xfrm>
            <a:off x="7567319" y="66539"/>
            <a:ext cx="1270710" cy="273600"/>
          </a:xfrm>
          <a:prstGeom prst="rect">
            <a:avLst/>
          </a:prstGeom>
          <a:noFill/>
        </p:spPr>
      </p:pic>
      <p:pic>
        <p:nvPicPr>
          <p:cNvPr id="77" name="NRIワークプレイスサービス" descr="C:\Documents and Settings\s-suzuki\デスクトップ\wp_logo00.jpg" hidden="1"/>
          <p:cNvPicPr>
            <a:picLocks noChangeAspect="1" noChangeArrowheads="1"/>
          </p:cNvPicPr>
          <p:nvPr userDrawn="1"/>
        </p:nvPicPr>
        <p:blipFill>
          <a:blip r:embed="rId15" cstate="print"/>
          <a:srcRect/>
          <a:stretch>
            <a:fillRect/>
          </a:stretch>
        </p:blipFill>
        <p:spPr bwMode="auto">
          <a:xfrm>
            <a:off x="7592475" y="140495"/>
            <a:ext cx="1774023" cy="180000"/>
          </a:xfrm>
          <a:prstGeom prst="rect">
            <a:avLst/>
          </a:prstGeom>
          <a:noFill/>
        </p:spPr>
      </p:pic>
      <p:pic>
        <p:nvPicPr>
          <p:cNvPr id="71" name="NRIセキュアテクノロジーズ" descr="セキュアテクノロジーズ.jpg" hidden="1"/>
          <p:cNvPicPr>
            <a:picLocks noChangeAspect="1"/>
          </p:cNvPicPr>
          <p:nvPr userDrawn="1"/>
        </p:nvPicPr>
        <p:blipFill>
          <a:blip r:embed="rId16" cstate="print"/>
          <a:srcRect l="1205" t="18079" b="16391"/>
          <a:stretch>
            <a:fillRect/>
          </a:stretch>
        </p:blipFill>
        <p:spPr>
          <a:xfrm>
            <a:off x="7591975" y="140495"/>
            <a:ext cx="1830458" cy="182096"/>
          </a:xfrm>
          <a:prstGeom prst="rect">
            <a:avLst/>
          </a:prstGeom>
        </p:spPr>
      </p:pic>
      <p:pic>
        <p:nvPicPr>
          <p:cNvPr id="78" name="NRIネットコム" descr="C:\Users\kinoshita\Dropbox\進行中仕事\NRI_ppt_temp2011\nrippt2011_0509_logo\グループ社名ロゴ\ネットコム.jpg" hidden="1"/>
          <p:cNvPicPr>
            <a:picLocks noChangeAspect="1" noChangeArrowheads="1"/>
          </p:cNvPicPr>
          <p:nvPr userDrawn="1"/>
        </p:nvPicPr>
        <p:blipFill>
          <a:blip r:embed="rId17" cstate="print"/>
          <a:srcRect/>
          <a:stretch>
            <a:fillRect/>
          </a:stretch>
        </p:blipFill>
        <p:spPr bwMode="auto">
          <a:xfrm>
            <a:off x="7621289" y="157162"/>
            <a:ext cx="976025" cy="146507"/>
          </a:xfrm>
          <a:prstGeom prst="rect">
            <a:avLst/>
          </a:prstGeom>
          <a:noFill/>
        </p:spPr>
      </p:pic>
      <p:sp>
        <p:nvSpPr>
          <p:cNvPr id="26" name="正方形/長方形 25">
            <a:extLst>
              <a:ext uri="{FF2B5EF4-FFF2-40B4-BE49-F238E27FC236}">
                <a16:creationId xmlns:a16="http://schemas.microsoft.com/office/drawing/2014/main" id="{63F94F55-A5F4-48CA-839D-CF5CC5C5B69B}"/>
              </a:ext>
            </a:extLst>
          </p:cNvPr>
          <p:cNvSpPr/>
          <p:nvPr userDrawn="1"/>
        </p:nvSpPr>
        <p:spPr>
          <a:xfrm>
            <a:off x="488504" y="6611779"/>
            <a:ext cx="8658539"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令和３年度 蓄電池等の分散型エネルギーリソースを活用した次世代技術構築実証事業費補助金　</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ダイナミックプライシングによる電動車の充電シフト実証事業</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5149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11" name="テキスト プレースホルダー 7"/>
          <p:cNvSpPr>
            <a:spLocks noGrp="1"/>
          </p:cNvSpPr>
          <p:nvPr>
            <p:ph type="body" sz="quarter" idx="13"/>
          </p:nvPr>
        </p:nvSpPr>
        <p:spPr>
          <a:xfrm>
            <a:off x="1496616" y="1484784"/>
            <a:ext cx="7056784" cy="4752528"/>
          </a:xfrm>
        </p:spPr>
        <p:txBody>
          <a:bodyPr lIns="90000" tIns="46800" rIns="90000" bIns="46800"/>
          <a:lstStyle>
            <a:lvl1pPr marL="324000" indent="-324000">
              <a:lnSpc>
                <a:spcPct val="125000"/>
              </a:lnSpc>
              <a:spcBef>
                <a:spcPts val="800"/>
              </a:spcBef>
              <a:buFontTx/>
              <a:buNone/>
              <a:tabLst>
                <a:tab pos="6456363" algn="r"/>
                <a:tab pos="6816725" algn="r"/>
              </a:tabLst>
              <a:defRPr sz="1600">
                <a:latin typeface="Arial" panose="020B0604020202020204" pitchFamily="34" charset="0"/>
                <a:ea typeface="ＭＳ Ｐゴシック" pitchFamily="50" charset="-128"/>
                <a:cs typeface="Arial" panose="020B0604020202020204" pitchFamily="34" charset="0"/>
              </a:defRPr>
            </a:lvl1pPr>
            <a:lvl2pPr marL="540000" indent="0">
              <a:lnSpc>
                <a:spcPct val="125000"/>
              </a:lnSpc>
              <a:spcBef>
                <a:spcPts val="400"/>
              </a:spcBef>
              <a:buFontTx/>
              <a:buNone/>
              <a:tabLst>
                <a:tab pos="6456363" algn="r"/>
                <a:tab pos="6816725" algn="r"/>
              </a:tabLst>
              <a:defRPr sz="1400">
                <a:latin typeface="Arial" panose="020B0604020202020204" pitchFamily="34" charset="0"/>
                <a:ea typeface="ＭＳ Ｐゴシック" pitchFamily="50" charset="-128"/>
                <a:cs typeface="Arial" panose="020B0604020202020204" pitchFamily="34" charset="0"/>
              </a:defRPr>
            </a:lvl2pPr>
            <a:lvl3pPr marL="993775" indent="0">
              <a:lnSpc>
                <a:spcPct val="125000"/>
              </a:lnSpc>
              <a:spcBef>
                <a:spcPts val="300"/>
              </a:spcBef>
              <a:buFontTx/>
              <a:buNone/>
              <a:tabLst>
                <a:tab pos="6456363" algn="r"/>
                <a:tab pos="6816725" algn="r"/>
              </a:tabLst>
              <a:defRPr sz="1200">
                <a:latin typeface="Arial" panose="020B0604020202020204" pitchFamily="34" charset="0"/>
                <a:ea typeface="ＭＳ Ｐゴシック" pitchFamily="50" charset="-128"/>
                <a:cs typeface="Arial" panose="020B0604020202020204" pitchFamily="34" charset="0"/>
              </a:defRPr>
            </a:lvl3pPr>
            <a:lvl4pPr marL="1428750" indent="0">
              <a:lnSpc>
                <a:spcPct val="125000"/>
              </a:lnSpc>
              <a:spcBef>
                <a:spcPts val="300"/>
              </a:spcBef>
              <a:buFontTx/>
              <a:buNone/>
              <a:tabLst>
                <a:tab pos="6456363" algn="r"/>
                <a:tab pos="6816725" algn="r"/>
              </a:tabLst>
              <a:defRPr sz="1100">
                <a:latin typeface="Arial" panose="020B0604020202020204" pitchFamily="34" charset="0"/>
                <a:ea typeface="ＭＳ Ｐゴシック" pitchFamily="50" charset="-128"/>
                <a:cs typeface="Arial" panose="020B0604020202020204" pitchFamily="34" charset="0"/>
              </a:defRPr>
            </a:lvl4pPr>
            <a:lvl5pPr marL="1882775" indent="0">
              <a:lnSpc>
                <a:spcPct val="125000"/>
              </a:lnSpc>
              <a:spcBef>
                <a:spcPts val="300"/>
              </a:spcBef>
              <a:buFontTx/>
              <a:buNone/>
              <a:tabLst>
                <a:tab pos="6456363" algn="r"/>
                <a:tab pos="6816725" algn="r"/>
              </a:tabLst>
              <a:defRPr sz="1050">
                <a:latin typeface="Arial" panose="020B0604020202020204" pitchFamily="34" charset="0"/>
                <a:ea typeface="ＭＳ Ｐゴシック" pitchFamily="50" charset="-128"/>
                <a:cs typeface="Arial" panose="020B0604020202020204" pitchFamily="34" charset="0"/>
              </a:defRPr>
            </a:lvl5pPr>
            <a:lvl6pPr marL="2324100" indent="0">
              <a:lnSpc>
                <a:spcPct val="125000"/>
              </a:lnSpc>
              <a:spcBef>
                <a:spcPts val="300"/>
              </a:spcBef>
              <a:buFontTx/>
              <a:buNone/>
              <a:tabLst>
                <a:tab pos="6456363" algn="r"/>
                <a:tab pos="6816725" algn="r"/>
              </a:tabLst>
              <a:defRPr sz="1000">
                <a:latin typeface="Arial" panose="020B0604020202020204" pitchFamily="34" charset="0"/>
                <a:ea typeface="ＭＳ Ｐゴシック" pitchFamily="50" charset="-128"/>
                <a:cs typeface="Arial" panose="020B0604020202020204" pitchFamily="34" charset="0"/>
              </a:defRPr>
            </a:lvl6pPr>
            <a:lvl7pPr marL="2778125" indent="0">
              <a:lnSpc>
                <a:spcPct val="125000"/>
              </a:lnSpc>
              <a:spcBef>
                <a:spcPts val="300"/>
              </a:spcBef>
              <a:buFontTx/>
              <a:buNone/>
              <a:tabLst>
                <a:tab pos="6456363" algn="r"/>
                <a:tab pos="6816725" algn="r"/>
              </a:tabLst>
              <a:defRPr sz="1000">
                <a:latin typeface="Arial" panose="020B0604020202020204" pitchFamily="34" charset="0"/>
                <a:ea typeface="ＭＳ Ｐゴシック" pitchFamily="50" charset="-128"/>
                <a:cs typeface="Arial" panose="020B0604020202020204" pitchFamily="34" charset="0"/>
              </a:defRPr>
            </a:lvl7pPr>
            <a:lvl8pPr marL="3230563" indent="0">
              <a:lnSpc>
                <a:spcPct val="125000"/>
              </a:lnSpc>
              <a:spcBef>
                <a:spcPts val="300"/>
              </a:spcBef>
              <a:buFontTx/>
              <a:buNone/>
              <a:tabLst>
                <a:tab pos="6456363" algn="r"/>
                <a:tab pos="6816725" algn="r"/>
              </a:tabLst>
              <a:defRPr sz="1000">
                <a:latin typeface="Arial" panose="020B0604020202020204" pitchFamily="34" charset="0"/>
                <a:ea typeface="ＭＳ Ｐゴシック" pitchFamily="50" charset="-128"/>
                <a:cs typeface="Arial" panose="020B0604020202020204" pitchFamily="34" charset="0"/>
              </a:defRPr>
            </a:lvl8pPr>
            <a:lvl9pPr marL="3675063" indent="0">
              <a:lnSpc>
                <a:spcPct val="125000"/>
              </a:lnSpc>
              <a:spcBef>
                <a:spcPts val="300"/>
              </a:spcBef>
              <a:buFontTx/>
              <a:buNone/>
              <a:tabLst>
                <a:tab pos="6456363" algn="r"/>
                <a:tab pos="6816725" algn="r"/>
              </a:tabLst>
              <a:defRPr sz="1000">
                <a:latin typeface="Arial" panose="020B0604020202020204" pitchFamily="34" charset="0"/>
                <a:ea typeface="ＭＳ Ｐゴシック" pitchFamily="50" charset="-128"/>
                <a:cs typeface="Arial" panose="020B0604020202020204" pitchFamily="34" charset="0"/>
              </a:defRPr>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 </a:t>
            </a:r>
            <a:r>
              <a:rPr kumimoji="1" lang="en-US" altLang="ja-JP" dirty="0"/>
              <a:t>6 </a:t>
            </a:r>
            <a:r>
              <a:rPr kumimoji="1" lang="ja-JP" altLang="en-US" dirty="0"/>
              <a:t>レベル</a:t>
            </a:r>
            <a:endParaRPr kumimoji="1" lang="en-US" altLang="ja-JP" dirty="0"/>
          </a:p>
          <a:p>
            <a:pPr lvl="6"/>
            <a:r>
              <a:rPr kumimoji="1" lang="ja-JP" altLang="en-US" dirty="0"/>
              <a:t>第 </a:t>
            </a:r>
            <a:r>
              <a:rPr kumimoji="1" lang="en-US" altLang="ja-JP" dirty="0"/>
              <a:t>7 </a:t>
            </a:r>
            <a:r>
              <a:rPr kumimoji="1" lang="ja-JP" altLang="en-US" dirty="0"/>
              <a:t>レベル</a:t>
            </a:r>
            <a:endParaRPr kumimoji="1" lang="en-US" altLang="ja-JP" dirty="0"/>
          </a:p>
          <a:p>
            <a:pPr lvl="7"/>
            <a:r>
              <a:rPr kumimoji="1" lang="ja-JP" altLang="en-US" dirty="0"/>
              <a:t>第 </a:t>
            </a:r>
            <a:r>
              <a:rPr kumimoji="1" lang="en-US" altLang="ja-JP" dirty="0"/>
              <a:t>8 </a:t>
            </a:r>
            <a:r>
              <a:rPr kumimoji="1" lang="ja-JP" altLang="en-US" dirty="0"/>
              <a:t>レベル</a:t>
            </a:r>
            <a:endParaRPr kumimoji="1" lang="en-US" altLang="ja-JP" dirty="0"/>
          </a:p>
          <a:p>
            <a:pPr lvl="8"/>
            <a:r>
              <a:rPr kumimoji="1" lang="ja-JP" altLang="en-US" dirty="0"/>
              <a:t>第 </a:t>
            </a:r>
            <a:r>
              <a:rPr kumimoji="1" lang="en-US" altLang="ja-JP" dirty="0"/>
              <a:t>9 </a:t>
            </a:r>
            <a:r>
              <a:rPr kumimoji="1" lang="ja-JP" altLang="en-US" dirty="0"/>
              <a:t>レベル</a:t>
            </a:r>
          </a:p>
        </p:txBody>
      </p:sp>
      <p:sp>
        <p:nvSpPr>
          <p:cNvPr id="2" name="タイトル 1"/>
          <p:cNvSpPr>
            <a:spLocks noGrp="1"/>
          </p:cNvSpPr>
          <p:nvPr>
            <p:ph type="title"/>
          </p:nvPr>
        </p:nvSpPr>
        <p:spPr/>
        <p:txBody>
          <a:bodyPr/>
          <a:lstStyle/>
          <a:p>
            <a:r>
              <a:rPr kumimoji="1" lang="ja-JP" altLang="en-US"/>
              <a:t>マスター タイトルの書式設定</a:t>
            </a:r>
          </a:p>
        </p:txBody>
      </p:sp>
      <p:sp>
        <p:nvSpPr>
          <p:cNvPr id="4" name="正方形/長方形 3">
            <a:extLst>
              <a:ext uri="{FF2B5EF4-FFF2-40B4-BE49-F238E27FC236}">
                <a16:creationId xmlns:a16="http://schemas.microsoft.com/office/drawing/2014/main" id="{BBE65A0C-F541-412F-AEAA-DB56F1B058C4}"/>
              </a:ext>
            </a:extLst>
          </p:cNvPr>
          <p:cNvSpPr/>
          <p:nvPr userDrawn="1"/>
        </p:nvSpPr>
        <p:spPr>
          <a:xfrm>
            <a:off x="488504" y="6611779"/>
            <a:ext cx="8658539"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令和３年度 蓄電池等の分散型エネルギーリソースを活用した次世代技術構築実証事業費補助金　</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ダイナミックプライシングによる電動車の充電シフト実証事業</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77187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目次 2段">
    <p:spTree>
      <p:nvGrpSpPr>
        <p:cNvPr id="1" name=""/>
        <p:cNvGrpSpPr/>
        <p:nvPr/>
      </p:nvGrpSpPr>
      <p:grpSpPr>
        <a:xfrm>
          <a:off x="0" y="0"/>
          <a:ext cx="0" cy="0"/>
          <a:chOff x="0" y="0"/>
          <a:chExt cx="0" cy="0"/>
        </a:xfrm>
      </p:grpSpPr>
      <p:sp>
        <p:nvSpPr>
          <p:cNvPr id="11" name="テキスト プレースホルダー 7"/>
          <p:cNvSpPr>
            <a:spLocks noGrp="1"/>
          </p:cNvSpPr>
          <p:nvPr>
            <p:ph type="body" sz="quarter" idx="13"/>
          </p:nvPr>
        </p:nvSpPr>
        <p:spPr>
          <a:xfrm>
            <a:off x="488380" y="1484784"/>
            <a:ext cx="4320600" cy="4896602"/>
          </a:xfrm>
        </p:spPr>
        <p:txBody>
          <a:bodyPr lIns="90000" tIns="46800" rIns="90000" bIns="46800"/>
          <a:lstStyle>
            <a:lvl1pPr marL="324000" indent="-324000">
              <a:lnSpc>
                <a:spcPct val="125000"/>
              </a:lnSpc>
              <a:spcBef>
                <a:spcPts val="800"/>
              </a:spcBef>
              <a:buFontTx/>
              <a:buNone/>
              <a:tabLst>
                <a:tab pos="3857625" algn="r"/>
                <a:tab pos="4124325" algn="r"/>
              </a:tabLst>
              <a:defRPr sz="1600">
                <a:latin typeface="Arial" panose="020B0604020202020204" pitchFamily="34" charset="0"/>
                <a:ea typeface="ＭＳ Ｐゴシック" pitchFamily="50" charset="-128"/>
                <a:cs typeface="Arial" panose="020B0604020202020204" pitchFamily="34" charset="0"/>
              </a:defRPr>
            </a:lvl1pPr>
            <a:lvl2pPr marL="540000" indent="0">
              <a:lnSpc>
                <a:spcPct val="125000"/>
              </a:lnSpc>
              <a:spcBef>
                <a:spcPts val="400"/>
              </a:spcBef>
              <a:buFontTx/>
              <a:buNone/>
              <a:tabLst>
                <a:tab pos="3857625" algn="r"/>
                <a:tab pos="4124325" algn="r"/>
              </a:tabLst>
              <a:defRPr sz="1400">
                <a:latin typeface="Arial" panose="020B0604020202020204" pitchFamily="34" charset="0"/>
                <a:ea typeface="ＭＳ Ｐゴシック" pitchFamily="50" charset="-128"/>
                <a:cs typeface="Arial" panose="020B0604020202020204" pitchFamily="34" charset="0"/>
              </a:defRPr>
            </a:lvl2pPr>
            <a:lvl3pPr marL="993775" indent="0">
              <a:lnSpc>
                <a:spcPct val="125000"/>
              </a:lnSpc>
              <a:spcBef>
                <a:spcPts val="300"/>
              </a:spcBef>
              <a:buFontTx/>
              <a:buNone/>
              <a:tabLst>
                <a:tab pos="3857625" algn="r"/>
                <a:tab pos="4124325" algn="r"/>
              </a:tabLst>
              <a:defRPr sz="1200">
                <a:latin typeface="Arial" panose="020B0604020202020204" pitchFamily="34" charset="0"/>
                <a:ea typeface="ＭＳ Ｐゴシック" pitchFamily="50" charset="-128"/>
                <a:cs typeface="Arial" panose="020B0604020202020204" pitchFamily="34" charset="0"/>
              </a:defRPr>
            </a:lvl3pPr>
            <a:lvl4pPr marL="1428750" indent="0">
              <a:lnSpc>
                <a:spcPct val="125000"/>
              </a:lnSpc>
              <a:spcBef>
                <a:spcPts val="300"/>
              </a:spcBef>
              <a:buFontTx/>
              <a:buNone/>
              <a:tabLst>
                <a:tab pos="3857625" algn="r"/>
                <a:tab pos="4124325" algn="r"/>
              </a:tabLst>
              <a:defRPr sz="1100">
                <a:latin typeface="Arial" panose="020B0604020202020204" pitchFamily="34" charset="0"/>
                <a:ea typeface="ＭＳ Ｐゴシック" pitchFamily="50" charset="-128"/>
                <a:cs typeface="Arial" panose="020B0604020202020204" pitchFamily="34" charset="0"/>
              </a:defRPr>
            </a:lvl4pPr>
            <a:lvl5pPr marL="1882775" indent="0">
              <a:lnSpc>
                <a:spcPct val="125000"/>
              </a:lnSpc>
              <a:spcBef>
                <a:spcPts val="300"/>
              </a:spcBef>
              <a:buFontTx/>
              <a:buNone/>
              <a:tabLst>
                <a:tab pos="3857625" algn="r"/>
                <a:tab pos="4124325" algn="r"/>
              </a:tabLst>
              <a:defRPr sz="1050">
                <a:latin typeface="Arial" panose="020B0604020202020204" pitchFamily="34" charset="0"/>
                <a:ea typeface="ＭＳ Ｐゴシック" pitchFamily="50" charset="-128"/>
                <a:cs typeface="Arial" panose="020B0604020202020204" pitchFamily="34" charset="0"/>
              </a:defRPr>
            </a:lvl5pPr>
            <a:lvl6pPr marL="2324100"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6pPr>
            <a:lvl7pPr marL="2778125"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7pPr>
            <a:lvl8pPr marL="3230563"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8pPr>
            <a:lvl9pPr marL="3675063"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 </a:t>
            </a:r>
            <a:r>
              <a:rPr kumimoji="1" lang="en-US" altLang="ja-JP" dirty="0"/>
              <a:t>6 </a:t>
            </a:r>
            <a:r>
              <a:rPr kumimoji="1" lang="ja-JP" altLang="en-US" dirty="0"/>
              <a:t>レベル</a:t>
            </a:r>
            <a:endParaRPr kumimoji="1" lang="en-US" altLang="ja-JP" dirty="0"/>
          </a:p>
          <a:p>
            <a:pPr lvl="6"/>
            <a:r>
              <a:rPr kumimoji="1" lang="ja-JP" altLang="en-US" dirty="0"/>
              <a:t>第 </a:t>
            </a:r>
            <a:r>
              <a:rPr kumimoji="1" lang="en-US" altLang="ja-JP" dirty="0"/>
              <a:t>7 </a:t>
            </a:r>
            <a:r>
              <a:rPr kumimoji="1" lang="ja-JP" altLang="en-US" dirty="0"/>
              <a:t>レベル</a:t>
            </a:r>
            <a:endParaRPr kumimoji="1" lang="en-US" altLang="ja-JP" dirty="0"/>
          </a:p>
          <a:p>
            <a:pPr lvl="7"/>
            <a:r>
              <a:rPr kumimoji="1" lang="ja-JP" altLang="en-US" dirty="0"/>
              <a:t>第 </a:t>
            </a:r>
            <a:r>
              <a:rPr kumimoji="1" lang="en-US" altLang="ja-JP" dirty="0"/>
              <a:t>8 </a:t>
            </a:r>
            <a:r>
              <a:rPr kumimoji="1" lang="ja-JP" altLang="en-US" dirty="0"/>
              <a:t>レベル</a:t>
            </a:r>
            <a:endParaRPr kumimoji="1" lang="en-US" altLang="ja-JP" dirty="0"/>
          </a:p>
          <a:p>
            <a:pPr lvl="8"/>
            <a:r>
              <a:rPr kumimoji="1" lang="ja-JP" altLang="en-US" dirty="0"/>
              <a:t>第 </a:t>
            </a:r>
            <a:r>
              <a:rPr kumimoji="1" lang="en-US" altLang="ja-JP" dirty="0"/>
              <a:t>9 </a:t>
            </a:r>
            <a:r>
              <a:rPr kumimoji="1" lang="ja-JP" altLang="en-US" dirty="0"/>
              <a:t>レベル</a:t>
            </a:r>
          </a:p>
        </p:txBody>
      </p:sp>
      <p:sp>
        <p:nvSpPr>
          <p:cNvPr id="5" name="テキスト プレースホルダー 7"/>
          <p:cNvSpPr>
            <a:spLocks noGrp="1"/>
          </p:cNvSpPr>
          <p:nvPr>
            <p:ph type="body" sz="quarter" idx="14"/>
          </p:nvPr>
        </p:nvSpPr>
        <p:spPr>
          <a:xfrm>
            <a:off x="5241032" y="1484784"/>
            <a:ext cx="4320600" cy="4896602"/>
          </a:xfrm>
        </p:spPr>
        <p:txBody>
          <a:bodyPr lIns="90000" tIns="46800" rIns="90000" bIns="46800"/>
          <a:lstStyle>
            <a:lvl1pPr marL="324000" indent="-324000">
              <a:lnSpc>
                <a:spcPct val="125000"/>
              </a:lnSpc>
              <a:spcBef>
                <a:spcPts val="800"/>
              </a:spcBef>
              <a:buFontTx/>
              <a:buNone/>
              <a:tabLst>
                <a:tab pos="3857625" algn="r"/>
                <a:tab pos="4124325" algn="r"/>
              </a:tabLst>
              <a:defRPr sz="1600">
                <a:latin typeface="Arial" panose="020B0604020202020204" pitchFamily="34" charset="0"/>
                <a:ea typeface="ＭＳ Ｐゴシック" pitchFamily="50" charset="-128"/>
                <a:cs typeface="Arial" panose="020B0604020202020204" pitchFamily="34" charset="0"/>
              </a:defRPr>
            </a:lvl1pPr>
            <a:lvl2pPr marL="540000" indent="0">
              <a:lnSpc>
                <a:spcPct val="125000"/>
              </a:lnSpc>
              <a:spcBef>
                <a:spcPts val="400"/>
              </a:spcBef>
              <a:buFontTx/>
              <a:buNone/>
              <a:tabLst>
                <a:tab pos="3857625" algn="r"/>
                <a:tab pos="4124325" algn="r"/>
              </a:tabLst>
              <a:defRPr sz="1400">
                <a:latin typeface="Arial" panose="020B0604020202020204" pitchFamily="34" charset="0"/>
                <a:ea typeface="ＭＳ Ｐゴシック" pitchFamily="50" charset="-128"/>
                <a:cs typeface="Arial" panose="020B0604020202020204" pitchFamily="34" charset="0"/>
              </a:defRPr>
            </a:lvl2pPr>
            <a:lvl3pPr marL="993775" indent="0">
              <a:lnSpc>
                <a:spcPct val="125000"/>
              </a:lnSpc>
              <a:spcBef>
                <a:spcPts val="300"/>
              </a:spcBef>
              <a:buFontTx/>
              <a:buNone/>
              <a:tabLst>
                <a:tab pos="3857625" algn="r"/>
                <a:tab pos="4124325" algn="r"/>
              </a:tabLst>
              <a:defRPr sz="1200">
                <a:latin typeface="Arial" panose="020B0604020202020204" pitchFamily="34" charset="0"/>
                <a:ea typeface="ＭＳ Ｐゴシック" pitchFamily="50" charset="-128"/>
                <a:cs typeface="Arial" panose="020B0604020202020204" pitchFamily="34" charset="0"/>
              </a:defRPr>
            </a:lvl3pPr>
            <a:lvl4pPr marL="1428750" indent="0">
              <a:lnSpc>
                <a:spcPct val="125000"/>
              </a:lnSpc>
              <a:spcBef>
                <a:spcPts val="300"/>
              </a:spcBef>
              <a:buFontTx/>
              <a:buNone/>
              <a:tabLst>
                <a:tab pos="3857625" algn="r"/>
                <a:tab pos="4124325" algn="r"/>
              </a:tabLst>
              <a:defRPr sz="1100">
                <a:latin typeface="Arial" panose="020B0604020202020204" pitchFamily="34" charset="0"/>
                <a:ea typeface="ＭＳ Ｐゴシック" pitchFamily="50" charset="-128"/>
                <a:cs typeface="Arial" panose="020B0604020202020204" pitchFamily="34" charset="0"/>
              </a:defRPr>
            </a:lvl4pPr>
            <a:lvl5pPr marL="1882775" indent="0">
              <a:lnSpc>
                <a:spcPct val="125000"/>
              </a:lnSpc>
              <a:spcBef>
                <a:spcPts val="300"/>
              </a:spcBef>
              <a:buFontTx/>
              <a:buNone/>
              <a:tabLst>
                <a:tab pos="3857625" algn="r"/>
                <a:tab pos="4124325" algn="r"/>
              </a:tabLst>
              <a:defRPr sz="1050">
                <a:latin typeface="Arial" panose="020B0604020202020204" pitchFamily="34" charset="0"/>
                <a:ea typeface="ＭＳ Ｐゴシック" pitchFamily="50" charset="-128"/>
                <a:cs typeface="Arial" panose="020B0604020202020204" pitchFamily="34" charset="0"/>
              </a:defRPr>
            </a:lvl5pPr>
            <a:lvl6pPr marL="2324100"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6pPr>
            <a:lvl7pPr marL="2778125"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7pPr>
            <a:lvl8pPr marL="3230563"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8pPr>
            <a:lvl9pPr marL="3675063"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 </a:t>
            </a:r>
            <a:r>
              <a:rPr kumimoji="1" lang="en-US" altLang="ja-JP" dirty="0"/>
              <a:t>6 </a:t>
            </a:r>
            <a:r>
              <a:rPr kumimoji="1" lang="ja-JP" altLang="en-US" dirty="0"/>
              <a:t>レベル</a:t>
            </a:r>
            <a:endParaRPr kumimoji="1" lang="en-US" altLang="ja-JP" dirty="0"/>
          </a:p>
          <a:p>
            <a:pPr lvl="6"/>
            <a:r>
              <a:rPr kumimoji="1" lang="ja-JP" altLang="en-US" dirty="0"/>
              <a:t>第 </a:t>
            </a:r>
            <a:r>
              <a:rPr kumimoji="1" lang="en-US" altLang="ja-JP" dirty="0"/>
              <a:t>7 </a:t>
            </a:r>
            <a:r>
              <a:rPr kumimoji="1" lang="ja-JP" altLang="en-US" dirty="0"/>
              <a:t>レベル</a:t>
            </a:r>
            <a:endParaRPr kumimoji="1" lang="en-US" altLang="ja-JP" dirty="0"/>
          </a:p>
          <a:p>
            <a:pPr lvl="7"/>
            <a:r>
              <a:rPr kumimoji="1" lang="ja-JP" altLang="en-US" dirty="0"/>
              <a:t>第 </a:t>
            </a:r>
            <a:r>
              <a:rPr kumimoji="1" lang="en-US" altLang="ja-JP" dirty="0"/>
              <a:t>8 </a:t>
            </a:r>
            <a:r>
              <a:rPr kumimoji="1" lang="ja-JP" altLang="en-US" dirty="0"/>
              <a:t>レベル</a:t>
            </a:r>
            <a:endParaRPr kumimoji="1" lang="en-US" altLang="ja-JP" dirty="0"/>
          </a:p>
          <a:p>
            <a:pPr lvl="8"/>
            <a:r>
              <a:rPr kumimoji="1" lang="ja-JP" altLang="en-US" dirty="0"/>
              <a:t>第 </a:t>
            </a:r>
            <a:r>
              <a:rPr kumimoji="1" lang="en-US" altLang="ja-JP" dirty="0"/>
              <a:t>9 </a:t>
            </a:r>
            <a:r>
              <a:rPr kumimoji="1" lang="ja-JP" altLang="en-US" dirty="0"/>
              <a:t>レベル</a:t>
            </a:r>
          </a:p>
        </p:txBody>
      </p:sp>
      <p:sp>
        <p:nvSpPr>
          <p:cNvPr id="2" name="タイトル 1"/>
          <p:cNvSpPr>
            <a:spLocks noGrp="1"/>
          </p:cNvSpPr>
          <p:nvPr>
            <p:ph type="title"/>
          </p:nvPr>
        </p:nvSpPr>
        <p:spPr/>
        <p:txBody>
          <a:bodyPr/>
          <a:lstStyle/>
          <a:p>
            <a:r>
              <a:rPr kumimoji="1" lang="ja-JP" altLang="en-US"/>
              <a:t>マスター タイトルの書式設定</a:t>
            </a:r>
          </a:p>
        </p:txBody>
      </p:sp>
      <p:sp>
        <p:nvSpPr>
          <p:cNvPr id="6" name="正方形/長方形 5">
            <a:extLst>
              <a:ext uri="{FF2B5EF4-FFF2-40B4-BE49-F238E27FC236}">
                <a16:creationId xmlns:a16="http://schemas.microsoft.com/office/drawing/2014/main" id="{67C7BE03-EDF1-43AB-97C7-C5EF0493DAAA}"/>
              </a:ext>
            </a:extLst>
          </p:cNvPr>
          <p:cNvSpPr/>
          <p:nvPr userDrawn="1"/>
        </p:nvSpPr>
        <p:spPr>
          <a:xfrm>
            <a:off x="488504" y="6611779"/>
            <a:ext cx="8658539"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令和３年度 蓄電池等の分散型エネルギーリソースを活用した次世代技術構築実証事業費補助金　</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ダイナミックプライシングによる電動車の充電シフト実証事業</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30496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目次（ボックス）">
    <p:spTree>
      <p:nvGrpSpPr>
        <p:cNvPr id="1" name=""/>
        <p:cNvGrpSpPr/>
        <p:nvPr/>
      </p:nvGrpSpPr>
      <p:grpSpPr>
        <a:xfrm>
          <a:off x="0" y="0"/>
          <a:ext cx="0" cy="0"/>
          <a:chOff x="0" y="0"/>
          <a:chExt cx="0" cy="0"/>
        </a:xfrm>
      </p:grpSpPr>
      <p:sp>
        <p:nvSpPr>
          <p:cNvPr id="4" name="テキスト プレースホルダ 14"/>
          <p:cNvSpPr>
            <a:spLocks noGrp="1"/>
          </p:cNvSpPr>
          <p:nvPr>
            <p:ph type="body" sz="quarter" idx="12"/>
          </p:nvPr>
        </p:nvSpPr>
        <p:spPr>
          <a:xfrm>
            <a:off x="1136650" y="1773635"/>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dirty="0"/>
              <a:t>マスタ テキストの書式設定</a:t>
            </a:r>
          </a:p>
        </p:txBody>
      </p:sp>
      <p:sp>
        <p:nvSpPr>
          <p:cNvPr id="5" name="テキスト プレースホルダ 14"/>
          <p:cNvSpPr>
            <a:spLocks noGrp="1"/>
          </p:cNvSpPr>
          <p:nvPr>
            <p:ph type="body" sz="quarter" idx="13"/>
          </p:nvPr>
        </p:nvSpPr>
        <p:spPr>
          <a:xfrm>
            <a:off x="1136650" y="2421707"/>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a:t>マスタ テキストの書式設定</a:t>
            </a:r>
          </a:p>
        </p:txBody>
      </p:sp>
      <p:sp>
        <p:nvSpPr>
          <p:cNvPr id="6" name="テキスト プレースホルダ 14"/>
          <p:cNvSpPr>
            <a:spLocks noGrp="1"/>
          </p:cNvSpPr>
          <p:nvPr>
            <p:ph type="body" sz="quarter" idx="14"/>
          </p:nvPr>
        </p:nvSpPr>
        <p:spPr>
          <a:xfrm>
            <a:off x="1136650" y="3069779"/>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a:t>マスタ テキストの書式設定</a:t>
            </a:r>
          </a:p>
        </p:txBody>
      </p:sp>
      <p:sp>
        <p:nvSpPr>
          <p:cNvPr id="7" name="テキスト プレースホルダ 14"/>
          <p:cNvSpPr>
            <a:spLocks noGrp="1"/>
          </p:cNvSpPr>
          <p:nvPr>
            <p:ph type="body" sz="quarter" idx="15"/>
          </p:nvPr>
        </p:nvSpPr>
        <p:spPr>
          <a:xfrm>
            <a:off x="1136650" y="3717851"/>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a:t>マスタ テキストの書式設定</a:t>
            </a:r>
          </a:p>
        </p:txBody>
      </p:sp>
      <p:sp>
        <p:nvSpPr>
          <p:cNvPr id="8" name="テキスト プレースホルダ 14"/>
          <p:cNvSpPr>
            <a:spLocks noGrp="1"/>
          </p:cNvSpPr>
          <p:nvPr>
            <p:ph type="body" sz="quarter" idx="16"/>
          </p:nvPr>
        </p:nvSpPr>
        <p:spPr>
          <a:xfrm>
            <a:off x="1136650" y="4365923"/>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a:t>マスタ テキストの書式設定</a:t>
            </a:r>
          </a:p>
        </p:txBody>
      </p:sp>
      <p:sp>
        <p:nvSpPr>
          <p:cNvPr id="9" name="テキスト プレースホルダ 14"/>
          <p:cNvSpPr>
            <a:spLocks noGrp="1"/>
          </p:cNvSpPr>
          <p:nvPr>
            <p:ph type="body" sz="quarter" idx="17"/>
          </p:nvPr>
        </p:nvSpPr>
        <p:spPr>
          <a:xfrm>
            <a:off x="1136650" y="5013995"/>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a:t>マスタ テキストの書式設定</a:t>
            </a:r>
          </a:p>
        </p:txBody>
      </p:sp>
      <p:sp>
        <p:nvSpPr>
          <p:cNvPr id="12" name="テキスト プレースホルダ 14"/>
          <p:cNvSpPr>
            <a:spLocks noGrp="1"/>
          </p:cNvSpPr>
          <p:nvPr>
            <p:ph type="body" sz="quarter" idx="18"/>
          </p:nvPr>
        </p:nvSpPr>
        <p:spPr>
          <a:xfrm>
            <a:off x="1136650" y="5662067"/>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a:t>マスタ テキストの書式設定</a:t>
            </a:r>
          </a:p>
        </p:txBody>
      </p:sp>
      <p:sp>
        <p:nvSpPr>
          <p:cNvPr id="2" name="タイトル 1"/>
          <p:cNvSpPr>
            <a:spLocks noGrp="1"/>
          </p:cNvSpPr>
          <p:nvPr>
            <p:ph type="title"/>
          </p:nvPr>
        </p:nvSpPr>
        <p:spPr/>
        <p:txBody>
          <a:bodyPr/>
          <a:lstStyle/>
          <a:p>
            <a:r>
              <a:rPr kumimoji="1" lang="ja-JP" altLang="en-US"/>
              <a:t>マスター タイトルの書式設定</a:t>
            </a:r>
          </a:p>
        </p:txBody>
      </p:sp>
      <p:sp>
        <p:nvSpPr>
          <p:cNvPr id="10" name="正方形/長方形 9">
            <a:extLst>
              <a:ext uri="{FF2B5EF4-FFF2-40B4-BE49-F238E27FC236}">
                <a16:creationId xmlns:a16="http://schemas.microsoft.com/office/drawing/2014/main" id="{7198E907-B251-4931-8EC6-D146984CB214}"/>
              </a:ext>
            </a:extLst>
          </p:cNvPr>
          <p:cNvSpPr/>
          <p:nvPr userDrawn="1"/>
        </p:nvSpPr>
        <p:spPr>
          <a:xfrm>
            <a:off x="488504" y="6611779"/>
            <a:ext cx="8658539"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令和３年度 蓄電池等の分散型エネルギーリソースを活用した次世代技術構築実証事業費補助金　</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ダイナミックプライシングによる電動車の充電シフト実証事業</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510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中扉">
    <p:spTree>
      <p:nvGrpSpPr>
        <p:cNvPr id="1" name=""/>
        <p:cNvGrpSpPr/>
        <p:nvPr/>
      </p:nvGrpSpPr>
      <p:grpSpPr>
        <a:xfrm>
          <a:off x="0" y="0"/>
          <a:ext cx="0" cy="0"/>
          <a:chOff x="0" y="0"/>
          <a:chExt cx="0" cy="0"/>
        </a:xfrm>
      </p:grpSpPr>
      <p:sp>
        <p:nvSpPr>
          <p:cNvPr id="3" name="タイトル プレースホルダ 16"/>
          <p:cNvSpPr>
            <a:spLocks noGrp="1"/>
          </p:cNvSpPr>
          <p:nvPr>
            <p:ph type="title"/>
          </p:nvPr>
        </p:nvSpPr>
        <p:spPr>
          <a:xfrm>
            <a:off x="200472" y="2823295"/>
            <a:ext cx="9505502" cy="461665"/>
          </a:xfrm>
          <a:prstGeom prst="rect">
            <a:avLst/>
          </a:prstGeom>
        </p:spPr>
        <p:txBody>
          <a:bodyPr vert="horz" wrap="square" lIns="91440" tIns="45720" rIns="91440" bIns="45720" rtlCol="0" anchor="b" anchorCtr="0">
            <a:spAutoFit/>
          </a:bodyPr>
          <a:lstStyle>
            <a:lvl1pPr>
              <a:defRPr sz="2400"/>
            </a:lvl1pPr>
          </a:lstStyle>
          <a:p>
            <a:r>
              <a:rPr kumimoji="1" lang="ja-JP" altLang="en-US" dirty="0"/>
              <a:t>マスタ タイトルの書式設定</a:t>
            </a:r>
          </a:p>
        </p:txBody>
      </p:sp>
      <p:sp>
        <p:nvSpPr>
          <p:cNvPr id="4" name="Line 26"/>
          <p:cNvSpPr>
            <a:spLocks noChangeShapeType="1"/>
          </p:cNvSpPr>
          <p:nvPr userDrawn="1"/>
        </p:nvSpPr>
        <p:spPr bwMode="auto">
          <a:xfrm>
            <a:off x="200471" y="3356990"/>
            <a:ext cx="9505503" cy="0"/>
          </a:xfrm>
          <a:prstGeom prst="line">
            <a:avLst/>
          </a:prstGeom>
          <a:noFill/>
          <a:ln w="3175">
            <a:solidFill>
              <a:schemeClr val="bg2"/>
            </a:solidFill>
            <a:prstDash val="solid"/>
            <a:round/>
            <a:headEnd/>
            <a:tailEnd/>
          </a:ln>
          <a:effectLst/>
        </p:spPr>
        <p:txBody>
          <a:bodyPr/>
          <a:lstStyle/>
          <a:p>
            <a:pPr>
              <a:defRPr/>
            </a:pPr>
            <a:endParaRPr lang="ja-JP" altLang="en-US" dirty="0">
              <a:solidFill>
                <a:prstClr val="black"/>
              </a:solidFill>
            </a:endParaRPr>
          </a:p>
        </p:txBody>
      </p:sp>
      <p:sp>
        <p:nvSpPr>
          <p:cNvPr id="6" name="テキスト ボックス 5"/>
          <p:cNvSpPr txBox="1"/>
          <p:nvPr userDrawn="1"/>
        </p:nvSpPr>
        <p:spPr>
          <a:xfrm>
            <a:off x="8913440" y="6581001"/>
            <a:ext cx="720080" cy="276999"/>
          </a:xfrm>
          <a:prstGeom prst="rect">
            <a:avLst/>
          </a:prstGeom>
          <a:noFill/>
        </p:spPr>
        <p:txBody>
          <a:bodyPr wrap="square" lIns="0" rIns="0" rtlCol="0">
            <a:spAutoFit/>
          </a:bodyPr>
          <a:lstStyle/>
          <a:p>
            <a:pPr algn="r"/>
            <a:fld id="{6DD9FF53-5E75-4890-BA22-699EFFF134BB}" type="slidenum">
              <a:rPr lang="ja-JP" altLang="en-US" sz="1200">
                <a:solidFill>
                  <a:prstClr val="black"/>
                </a:solidFill>
              </a:rPr>
              <a:pPr algn="r"/>
              <a:t>‹#›</a:t>
            </a:fld>
            <a:endParaRPr lang="ja-JP" altLang="en-US" sz="1200" dirty="0">
              <a:solidFill>
                <a:prstClr val="black"/>
              </a:solidFill>
            </a:endParaRPr>
          </a:p>
        </p:txBody>
      </p:sp>
      <p:sp>
        <p:nvSpPr>
          <p:cNvPr id="7" name="正方形/長方形 6">
            <a:extLst>
              <a:ext uri="{FF2B5EF4-FFF2-40B4-BE49-F238E27FC236}">
                <a16:creationId xmlns:a16="http://schemas.microsoft.com/office/drawing/2014/main" id="{A19004ED-4E59-494A-915C-C9B3001A0EFD}"/>
              </a:ext>
            </a:extLst>
          </p:cNvPr>
          <p:cNvSpPr/>
          <p:nvPr userDrawn="1"/>
        </p:nvSpPr>
        <p:spPr>
          <a:xfrm>
            <a:off x="488504" y="6611779"/>
            <a:ext cx="8658539"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令和３年度 蓄電池等の分散型エネルギーリソースを活用した次世代技術構築実証事業費補助金　</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ダイナミックプライシングによる電動車の充電シフト実証事業</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77194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標準">
    <p:spTree>
      <p:nvGrpSpPr>
        <p:cNvPr id="1" name=""/>
        <p:cNvGrpSpPr/>
        <p:nvPr/>
      </p:nvGrpSpPr>
      <p:grpSpPr>
        <a:xfrm>
          <a:off x="0" y="0"/>
          <a:ext cx="0" cy="0"/>
          <a:chOff x="0" y="0"/>
          <a:chExt cx="0" cy="0"/>
        </a:xfrm>
      </p:grpSpPr>
      <p:sp>
        <p:nvSpPr>
          <p:cNvPr id="8" name="タイトル 7"/>
          <p:cNvSpPr>
            <a:spLocks noGrp="1"/>
          </p:cNvSpPr>
          <p:nvPr>
            <p:ph type="title"/>
          </p:nvPr>
        </p:nvSpPr>
        <p:spPr>
          <a:xfrm>
            <a:off x="200471" y="188550"/>
            <a:ext cx="9505055" cy="360050"/>
          </a:xfrm>
        </p:spPr>
        <p:txBody>
          <a:bodyPr>
            <a:normAutofit/>
          </a:bodyPr>
          <a:lstStyle>
            <a:lvl1pPr>
              <a:defRPr sz="14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 タイトルの書式設定</a:t>
            </a:r>
          </a:p>
        </p:txBody>
      </p:sp>
      <p:sp>
        <p:nvSpPr>
          <p:cNvPr id="21" name="テキスト プレースホルダ 20"/>
          <p:cNvSpPr>
            <a:spLocks noGrp="1"/>
          </p:cNvSpPr>
          <p:nvPr>
            <p:ph type="body" sz="quarter" idx="14"/>
          </p:nvPr>
        </p:nvSpPr>
        <p:spPr>
          <a:xfrm>
            <a:off x="200025" y="1556740"/>
            <a:ext cx="9505950" cy="1440212"/>
          </a:xfrm>
          <a:prstGeom prst="rect">
            <a:avLst/>
          </a:prstGeom>
        </p:spPr>
        <p:txBody>
          <a:bodyPr/>
          <a:lstStyle>
            <a:lvl1pPr>
              <a:defRPr sz="1600">
                <a:latin typeface="Meiryo UI" panose="020B0604030504040204" pitchFamily="50" charset="-128"/>
                <a:ea typeface="Meiryo UI" panose="020B0604030504040204" pitchFamily="50" charset="-128"/>
                <a:cs typeface="Meiryo UI" panose="020B0604030504040204" pitchFamily="50" charset="-128"/>
              </a:defRPr>
            </a:lvl1pPr>
            <a:lvl2pPr>
              <a:defRPr sz="1400">
                <a:latin typeface="Meiryo UI" panose="020B0604030504040204" pitchFamily="50" charset="-128"/>
                <a:ea typeface="Meiryo UI" panose="020B0604030504040204" pitchFamily="50" charset="-128"/>
                <a:cs typeface="Meiryo UI" panose="020B0604030504040204" pitchFamily="50" charset="-128"/>
              </a:defRPr>
            </a:lvl2pPr>
            <a:lvl3pPr>
              <a:defRPr sz="1400">
                <a:latin typeface="Meiryo UI" panose="020B0604030504040204" pitchFamily="50" charset="-128"/>
                <a:ea typeface="Meiryo UI" panose="020B0604030504040204" pitchFamily="50" charset="-128"/>
                <a:cs typeface="Meiryo UI" panose="020B0604030504040204" pitchFamily="50" charset="-128"/>
              </a:defRPr>
            </a:lvl3pPr>
            <a:lvl4pPr>
              <a:defRPr sz="1200">
                <a:latin typeface="Meiryo UI" panose="020B0604030504040204" pitchFamily="50" charset="-128"/>
                <a:ea typeface="Meiryo UI" panose="020B0604030504040204" pitchFamily="50" charset="-128"/>
                <a:cs typeface="Meiryo UI" panose="020B0604030504040204" pitchFamily="50" charset="-128"/>
              </a:defRPr>
            </a:lvl4pPr>
            <a:lvl5pPr>
              <a:defRPr sz="1200">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Line 26"/>
          <p:cNvSpPr>
            <a:spLocks noChangeShapeType="1"/>
          </p:cNvSpPr>
          <p:nvPr userDrawn="1"/>
        </p:nvSpPr>
        <p:spPr bwMode="auto">
          <a:xfrm>
            <a:off x="200471" y="1340688"/>
            <a:ext cx="9505503" cy="0"/>
          </a:xfrm>
          <a:prstGeom prst="line">
            <a:avLst/>
          </a:prstGeom>
          <a:noFill/>
          <a:ln w="3175">
            <a:solidFill>
              <a:schemeClr val="bg2"/>
            </a:solidFill>
            <a:prstDash val="solid"/>
            <a:round/>
            <a:headEnd/>
            <a:tailEnd/>
          </a:ln>
          <a:effectLst/>
        </p:spPr>
        <p:txBody>
          <a:bodyPr/>
          <a:lstStyle/>
          <a:p>
            <a:pPr>
              <a:defRPr/>
            </a:pP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プレースホルダー 12"/>
          <p:cNvSpPr>
            <a:spLocks noGrp="1"/>
          </p:cNvSpPr>
          <p:nvPr>
            <p:ph type="body" sz="quarter" idx="15"/>
          </p:nvPr>
        </p:nvSpPr>
        <p:spPr>
          <a:xfrm>
            <a:off x="200025" y="549275"/>
            <a:ext cx="9505950" cy="719138"/>
          </a:xfrm>
        </p:spPr>
        <p:txBody>
          <a:bodyPr anchor="b" anchorCtr="0"/>
          <a:lstStyle>
            <a:lvl1pPr marL="0" indent="0">
              <a:spcBef>
                <a:spcPts val="0"/>
              </a:spcBef>
              <a:buNone/>
              <a:defRPr sz="2000">
                <a:latin typeface="Meiryo UI" panose="020B0604030504040204" pitchFamily="50" charset="-128"/>
                <a:ea typeface="Meiryo UI" panose="020B0604030504040204" pitchFamily="50" charset="-128"/>
                <a:cs typeface="Meiryo UI" panose="020B0604030504040204" pitchFamily="50" charset="-128"/>
              </a:defRPr>
            </a:lvl1pPr>
            <a:lvl2pPr marL="377825" indent="0">
              <a:spcBef>
                <a:spcPts val="0"/>
              </a:spcBef>
              <a:buNone/>
              <a:defRPr sz="2000">
                <a:latin typeface="Meiryo UI" panose="020B0604030504040204" pitchFamily="50" charset="-128"/>
                <a:ea typeface="Meiryo UI" panose="020B0604030504040204" pitchFamily="50" charset="-128"/>
                <a:cs typeface="Meiryo UI" panose="020B0604030504040204" pitchFamily="50" charset="-128"/>
              </a:defRPr>
            </a:lvl2pPr>
            <a:lvl3pPr marL="755650" indent="0">
              <a:spcBef>
                <a:spcPts val="0"/>
              </a:spcBef>
              <a:buNone/>
              <a:defRPr sz="2000">
                <a:latin typeface="HGP創英角ｺﾞｼｯｸUB" panose="020B0900000000000000" pitchFamily="50" charset="-128"/>
                <a:ea typeface="HGP創英角ｺﾞｼｯｸUB" panose="020B0900000000000000" pitchFamily="50" charset="-128"/>
              </a:defRPr>
            </a:lvl3pPr>
            <a:lvl4pPr marL="1143000" indent="0">
              <a:spcBef>
                <a:spcPts val="0"/>
              </a:spcBef>
              <a:buNone/>
              <a:defRPr sz="2000">
                <a:latin typeface="HGP創英角ｺﾞｼｯｸUB" panose="020B0900000000000000" pitchFamily="50" charset="-128"/>
                <a:ea typeface="HGP創英角ｺﾞｼｯｸUB" panose="020B0900000000000000" pitchFamily="50" charset="-128"/>
              </a:defRPr>
            </a:lvl4pPr>
            <a:lvl5pPr marL="1525587" indent="0">
              <a:spcBef>
                <a:spcPts val="0"/>
              </a:spcBef>
              <a:buNone/>
              <a:defRPr sz="2000">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p:txBody>
      </p:sp>
      <p:sp>
        <p:nvSpPr>
          <p:cNvPr id="6" name="正方形/長方形 5">
            <a:extLst>
              <a:ext uri="{FF2B5EF4-FFF2-40B4-BE49-F238E27FC236}">
                <a16:creationId xmlns:a16="http://schemas.microsoft.com/office/drawing/2014/main" id="{D597E1D2-1B46-45C6-9993-72F1184F4616}"/>
              </a:ext>
            </a:extLst>
          </p:cNvPr>
          <p:cNvSpPr/>
          <p:nvPr userDrawn="1"/>
        </p:nvSpPr>
        <p:spPr>
          <a:xfrm>
            <a:off x="488504" y="6611779"/>
            <a:ext cx="8658539"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令和３年度 蓄電池等の分散型エネルギーリソースを活用した次世代技術構築実証事業費補助金　</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ダイナミックプライシングによる電動車の充電シフト実証事業</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654523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標準（スペース大）">
    <p:spTree>
      <p:nvGrpSpPr>
        <p:cNvPr id="1" name=""/>
        <p:cNvGrpSpPr/>
        <p:nvPr/>
      </p:nvGrpSpPr>
      <p:grpSpPr>
        <a:xfrm>
          <a:off x="0" y="0"/>
          <a:ext cx="0" cy="0"/>
          <a:chOff x="0" y="0"/>
          <a:chExt cx="0" cy="0"/>
        </a:xfrm>
      </p:grpSpPr>
      <p:sp>
        <p:nvSpPr>
          <p:cNvPr id="4" name="Line 26"/>
          <p:cNvSpPr>
            <a:spLocks noChangeShapeType="1"/>
          </p:cNvSpPr>
          <p:nvPr userDrawn="1"/>
        </p:nvSpPr>
        <p:spPr bwMode="auto">
          <a:xfrm>
            <a:off x="200471" y="980728"/>
            <a:ext cx="9505503" cy="0"/>
          </a:xfrm>
          <a:prstGeom prst="line">
            <a:avLst/>
          </a:prstGeom>
          <a:noFill/>
          <a:ln w="3175">
            <a:solidFill>
              <a:schemeClr val="bg2"/>
            </a:solidFill>
            <a:prstDash val="solid"/>
            <a:round/>
            <a:headEnd/>
            <a:tailEnd/>
          </a:ln>
          <a:effectLst/>
        </p:spPr>
        <p:txBody>
          <a:bodyPr/>
          <a:lstStyle/>
          <a:p>
            <a:pPr>
              <a:defRPr/>
            </a:pPr>
            <a:endParaRPr lang="ja-JP" altLang="en-US" dirty="0">
              <a:solidFill>
                <a:prstClr val="black"/>
              </a:solidFill>
            </a:endParaRPr>
          </a:p>
        </p:txBody>
      </p:sp>
      <p:sp>
        <p:nvSpPr>
          <p:cNvPr id="9" name="テキスト ボックス 8"/>
          <p:cNvSpPr txBox="1"/>
          <p:nvPr userDrawn="1"/>
        </p:nvSpPr>
        <p:spPr>
          <a:xfrm>
            <a:off x="8913440" y="6581001"/>
            <a:ext cx="720080" cy="276999"/>
          </a:xfrm>
          <a:prstGeom prst="rect">
            <a:avLst/>
          </a:prstGeom>
          <a:noFill/>
        </p:spPr>
        <p:txBody>
          <a:bodyPr wrap="square" lIns="0" rIns="0" rtlCol="0">
            <a:spAutoFit/>
          </a:bodyPr>
          <a:lstStyle/>
          <a:p>
            <a:pPr algn="r"/>
            <a:fld id="{6DD9FF53-5E75-4890-BA22-699EFFF134BB}" type="slidenum">
              <a:rPr lang="ja-JP" altLang="en-US" sz="1200">
                <a:solidFill>
                  <a:prstClr val="black"/>
                </a:solidFill>
              </a:rPr>
              <a:pPr algn="r"/>
              <a:t>‹#›</a:t>
            </a:fld>
            <a:endParaRPr lang="ja-JP" altLang="en-US" sz="1200" dirty="0">
              <a:solidFill>
                <a:prstClr val="black"/>
              </a:solidFill>
            </a:endParaRPr>
          </a:p>
        </p:txBody>
      </p:sp>
      <p:sp>
        <p:nvSpPr>
          <p:cNvPr id="21" name="テキスト プレースホルダ 20"/>
          <p:cNvSpPr>
            <a:spLocks noGrp="1"/>
          </p:cNvSpPr>
          <p:nvPr>
            <p:ph type="body" sz="quarter" idx="14"/>
          </p:nvPr>
        </p:nvSpPr>
        <p:spPr>
          <a:xfrm>
            <a:off x="199710" y="1124744"/>
            <a:ext cx="9505950" cy="5327871"/>
          </a:xfrm>
          <a:prstGeom prst="rect">
            <a:avLst/>
          </a:prstGeom>
        </p:spPr>
        <p:txBody>
          <a:bodyPr/>
          <a:lstStyle>
            <a:lvl1pPr>
              <a:defRPr sz="1600">
                <a:latin typeface="Meiryo UI" panose="020B0604030504040204" pitchFamily="50" charset="-128"/>
                <a:ea typeface="Meiryo UI" panose="020B0604030504040204" pitchFamily="50" charset="-128"/>
                <a:cs typeface="Meiryo UI" panose="020B0604030504040204" pitchFamily="50" charset="-128"/>
              </a:defRPr>
            </a:lvl1pPr>
            <a:lvl2pPr>
              <a:defRPr sz="1400">
                <a:latin typeface="Meiryo UI" panose="020B0604030504040204" pitchFamily="50" charset="-128"/>
                <a:ea typeface="Meiryo UI" panose="020B0604030504040204" pitchFamily="50" charset="-128"/>
                <a:cs typeface="Meiryo UI" panose="020B0604030504040204" pitchFamily="50" charset="-128"/>
              </a:defRPr>
            </a:lvl2pPr>
            <a:lvl3pPr>
              <a:defRPr sz="1400">
                <a:latin typeface="Meiryo UI" panose="020B0604030504040204" pitchFamily="50" charset="-128"/>
                <a:ea typeface="Meiryo UI" panose="020B0604030504040204" pitchFamily="50" charset="-128"/>
                <a:cs typeface="Meiryo UI" panose="020B0604030504040204" pitchFamily="50" charset="-128"/>
              </a:defRPr>
            </a:lvl3pPr>
            <a:lvl4pPr>
              <a:defRPr sz="1200">
                <a:latin typeface="Meiryo UI" panose="020B0604030504040204" pitchFamily="50" charset="-128"/>
                <a:ea typeface="Meiryo UI" panose="020B0604030504040204" pitchFamily="50" charset="-128"/>
                <a:cs typeface="Meiryo UI" panose="020B0604030504040204" pitchFamily="50" charset="-128"/>
              </a:defRPr>
            </a:lvl4pPr>
            <a:lvl5pPr>
              <a:defRPr sz="1200">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タイトル 7"/>
          <p:cNvSpPr>
            <a:spLocks noGrp="1"/>
          </p:cNvSpPr>
          <p:nvPr>
            <p:ph type="title"/>
          </p:nvPr>
        </p:nvSpPr>
        <p:spPr>
          <a:xfrm>
            <a:off x="200471" y="188550"/>
            <a:ext cx="9505055" cy="360050"/>
          </a:xfrm>
        </p:spPr>
        <p:txBody>
          <a:bodyPr>
            <a:normAutofit/>
          </a:bodyPr>
          <a:lstStyle>
            <a:lvl1pPr>
              <a:defRPr sz="14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 タイトルの書式設定</a:t>
            </a:r>
          </a:p>
        </p:txBody>
      </p:sp>
      <p:sp>
        <p:nvSpPr>
          <p:cNvPr id="12" name="テキスト プレースホルダー 12"/>
          <p:cNvSpPr>
            <a:spLocks noGrp="1"/>
          </p:cNvSpPr>
          <p:nvPr>
            <p:ph type="body" sz="quarter" idx="15"/>
          </p:nvPr>
        </p:nvSpPr>
        <p:spPr>
          <a:xfrm>
            <a:off x="200025" y="549275"/>
            <a:ext cx="9505950" cy="359445"/>
          </a:xfrm>
        </p:spPr>
        <p:txBody>
          <a:bodyPr anchor="b" anchorCtr="0"/>
          <a:lstStyle>
            <a:lvl1pPr marL="0" indent="0">
              <a:spcBef>
                <a:spcPts val="0"/>
              </a:spcBef>
              <a:buNone/>
              <a:defRPr sz="2000" b="1">
                <a:latin typeface="Meiryo UI" panose="020B0604030504040204" pitchFamily="50" charset="-128"/>
                <a:ea typeface="Meiryo UI" panose="020B0604030504040204" pitchFamily="50" charset="-128"/>
                <a:cs typeface="Meiryo UI" panose="020B0604030504040204" pitchFamily="50" charset="-128"/>
              </a:defRPr>
            </a:lvl1pPr>
            <a:lvl2pPr marL="377825" indent="0">
              <a:spcBef>
                <a:spcPts val="0"/>
              </a:spcBef>
              <a:buNone/>
              <a:defRPr sz="2000">
                <a:latin typeface="HGP創英角ｺﾞｼｯｸUB" panose="020B0900000000000000" pitchFamily="50" charset="-128"/>
                <a:ea typeface="HGP創英角ｺﾞｼｯｸUB" panose="020B0900000000000000" pitchFamily="50" charset="-128"/>
              </a:defRPr>
            </a:lvl2pPr>
            <a:lvl3pPr marL="755650" indent="0">
              <a:spcBef>
                <a:spcPts val="0"/>
              </a:spcBef>
              <a:buNone/>
              <a:defRPr sz="2000">
                <a:latin typeface="HGP創英角ｺﾞｼｯｸUB" panose="020B0900000000000000" pitchFamily="50" charset="-128"/>
                <a:ea typeface="HGP創英角ｺﾞｼｯｸUB" panose="020B0900000000000000" pitchFamily="50" charset="-128"/>
              </a:defRPr>
            </a:lvl3pPr>
            <a:lvl4pPr marL="1143000" indent="0">
              <a:spcBef>
                <a:spcPts val="0"/>
              </a:spcBef>
              <a:buNone/>
              <a:defRPr sz="2000">
                <a:latin typeface="HGP創英角ｺﾞｼｯｸUB" panose="020B0900000000000000" pitchFamily="50" charset="-128"/>
                <a:ea typeface="HGP創英角ｺﾞｼｯｸUB" panose="020B0900000000000000" pitchFamily="50" charset="-128"/>
              </a:defRPr>
            </a:lvl4pPr>
            <a:lvl5pPr marL="1525587" indent="0">
              <a:spcBef>
                <a:spcPts val="0"/>
              </a:spcBef>
              <a:buNone/>
              <a:defRPr sz="2000">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p:txBody>
      </p:sp>
      <p:sp>
        <p:nvSpPr>
          <p:cNvPr id="10" name="正方形/長方形 9">
            <a:extLst>
              <a:ext uri="{FF2B5EF4-FFF2-40B4-BE49-F238E27FC236}">
                <a16:creationId xmlns:a16="http://schemas.microsoft.com/office/drawing/2014/main" id="{2AA9B205-6AFC-48C5-9CCA-228810014016}"/>
              </a:ext>
            </a:extLst>
          </p:cNvPr>
          <p:cNvSpPr/>
          <p:nvPr userDrawn="1"/>
        </p:nvSpPr>
        <p:spPr>
          <a:xfrm>
            <a:off x="488504" y="6611779"/>
            <a:ext cx="8658539"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令和３年度 蓄電池等の分散型エネルギーリソースを活用した次世代技術構築実証事業費補助金　</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ダイナミックプライシングによる電動車の充電シフト実証事業</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488018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4" name="タイトル 7"/>
          <p:cNvSpPr>
            <a:spLocks noGrp="1"/>
          </p:cNvSpPr>
          <p:nvPr>
            <p:ph type="title"/>
          </p:nvPr>
        </p:nvSpPr>
        <p:spPr>
          <a:xfrm>
            <a:off x="200471" y="188550"/>
            <a:ext cx="9505055" cy="360050"/>
          </a:xfrm>
        </p:spPr>
        <p:txBody>
          <a:bodyPr>
            <a:normAutofit/>
          </a:bodyPr>
          <a:lstStyle>
            <a:lvl1pPr>
              <a:defRPr sz="1400"/>
            </a:lvl1pPr>
          </a:lstStyle>
          <a:p>
            <a:r>
              <a:rPr kumimoji="1" lang="ja-JP" altLang="en-US" dirty="0"/>
              <a:t>マスタ タイトルの書式設定</a:t>
            </a:r>
          </a:p>
        </p:txBody>
      </p:sp>
      <p:sp>
        <p:nvSpPr>
          <p:cNvPr id="5" name="テキスト プレースホルダー 12"/>
          <p:cNvSpPr>
            <a:spLocks noGrp="1"/>
          </p:cNvSpPr>
          <p:nvPr>
            <p:ph type="body" sz="quarter" idx="15"/>
          </p:nvPr>
        </p:nvSpPr>
        <p:spPr>
          <a:xfrm>
            <a:off x="200025" y="549275"/>
            <a:ext cx="9505950" cy="719138"/>
          </a:xfrm>
        </p:spPr>
        <p:txBody>
          <a:bodyPr anchor="b" anchorCtr="0"/>
          <a:lstStyle>
            <a:lvl1pPr marL="0" indent="0">
              <a:spcBef>
                <a:spcPts val="0"/>
              </a:spcBef>
              <a:buNone/>
              <a:defRPr sz="2000">
                <a:latin typeface="HGP創英角ｺﾞｼｯｸUB" panose="020B0900000000000000" pitchFamily="50" charset="-128"/>
                <a:ea typeface="HGP創英角ｺﾞｼｯｸUB" panose="020B0900000000000000" pitchFamily="50" charset="-128"/>
              </a:defRPr>
            </a:lvl1pPr>
            <a:lvl2pPr marL="377825" indent="0">
              <a:spcBef>
                <a:spcPts val="0"/>
              </a:spcBef>
              <a:buNone/>
              <a:defRPr sz="2000">
                <a:latin typeface="HGP創英角ｺﾞｼｯｸUB" panose="020B0900000000000000" pitchFamily="50" charset="-128"/>
                <a:ea typeface="HGP創英角ｺﾞｼｯｸUB" panose="020B0900000000000000" pitchFamily="50" charset="-128"/>
              </a:defRPr>
            </a:lvl2pPr>
            <a:lvl3pPr marL="755650" indent="0">
              <a:spcBef>
                <a:spcPts val="0"/>
              </a:spcBef>
              <a:buNone/>
              <a:defRPr sz="2000">
                <a:latin typeface="HGP創英角ｺﾞｼｯｸUB" panose="020B0900000000000000" pitchFamily="50" charset="-128"/>
                <a:ea typeface="HGP創英角ｺﾞｼｯｸUB" panose="020B0900000000000000" pitchFamily="50" charset="-128"/>
              </a:defRPr>
            </a:lvl3pPr>
            <a:lvl4pPr marL="1143000" indent="0">
              <a:spcBef>
                <a:spcPts val="0"/>
              </a:spcBef>
              <a:buNone/>
              <a:defRPr sz="2000">
                <a:latin typeface="HGP創英角ｺﾞｼｯｸUB" panose="020B0900000000000000" pitchFamily="50" charset="-128"/>
                <a:ea typeface="HGP創英角ｺﾞｼｯｸUB" panose="020B0900000000000000" pitchFamily="50" charset="-128"/>
              </a:defRPr>
            </a:lvl4pPr>
            <a:lvl5pPr marL="1525587" indent="0">
              <a:spcBef>
                <a:spcPts val="0"/>
              </a:spcBef>
              <a:buNone/>
              <a:defRPr sz="2000">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p:txBody>
      </p:sp>
      <p:sp>
        <p:nvSpPr>
          <p:cNvPr id="6" name="正方形/長方形 5">
            <a:extLst>
              <a:ext uri="{FF2B5EF4-FFF2-40B4-BE49-F238E27FC236}">
                <a16:creationId xmlns:a16="http://schemas.microsoft.com/office/drawing/2014/main" id="{A23D67AC-1AB3-422E-8E5D-BB5560682301}"/>
              </a:ext>
            </a:extLst>
          </p:cNvPr>
          <p:cNvSpPr/>
          <p:nvPr userDrawn="1"/>
        </p:nvSpPr>
        <p:spPr>
          <a:xfrm>
            <a:off x="488504" y="6611779"/>
            <a:ext cx="8658539"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令和３年度 蓄電池等の分散型エネルギーリソースを活用した次世代技術構築実証事業費補助金　</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ダイナミックプライシングによる電動車の充電シフト実証事業</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047101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プロフィール">
    <p:spTree>
      <p:nvGrpSpPr>
        <p:cNvPr id="1" name=""/>
        <p:cNvGrpSpPr/>
        <p:nvPr/>
      </p:nvGrpSpPr>
      <p:grpSpPr>
        <a:xfrm>
          <a:off x="0" y="0"/>
          <a:ext cx="0" cy="0"/>
          <a:chOff x="0" y="0"/>
          <a:chExt cx="0" cy="0"/>
        </a:xfrm>
      </p:grpSpPr>
      <p:graphicFrame>
        <p:nvGraphicFramePr>
          <p:cNvPr id="4" name="Group 3"/>
          <p:cNvGraphicFramePr>
            <a:graphicFrameLocks noGrp="1"/>
          </p:cNvGraphicFramePr>
          <p:nvPr userDrawn="1"/>
        </p:nvGraphicFramePr>
        <p:xfrm>
          <a:off x="200025" y="1340768"/>
          <a:ext cx="9505950" cy="5113213"/>
        </p:xfrm>
        <a:graphic>
          <a:graphicData uri="http://schemas.openxmlformats.org/drawingml/2006/table">
            <a:tbl>
              <a:tblPr/>
              <a:tblGrid>
                <a:gridCol w="4139688">
                  <a:extLst>
                    <a:ext uri="{9D8B030D-6E8A-4147-A177-3AD203B41FA5}">
                      <a16:colId xmlns:a16="http://schemas.microsoft.com/office/drawing/2014/main" val="20000"/>
                    </a:ext>
                  </a:extLst>
                </a:gridCol>
                <a:gridCol w="5366262">
                  <a:extLst>
                    <a:ext uri="{9D8B030D-6E8A-4147-A177-3AD203B41FA5}">
                      <a16:colId xmlns:a16="http://schemas.microsoft.com/office/drawing/2014/main" val="20001"/>
                    </a:ext>
                  </a:extLst>
                </a:gridCol>
              </a:tblGrid>
              <a:tr h="376597">
                <a:tc>
                  <a:txBody>
                    <a:bodyPr/>
                    <a:lstStyle/>
                    <a:p>
                      <a:pPr marL="0" marR="0" lvl="0" indent="0" algn="l" defTabSz="863600" rtl="0" eaLnBrk="1" fontAlgn="base" latinLnBrk="0" hangingPunct="1">
                        <a:lnSpc>
                          <a:spcPct val="100000"/>
                        </a:lnSpc>
                        <a:spcBef>
                          <a:spcPct val="25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経歴</a:t>
                      </a:r>
                    </a:p>
                  </a:txBody>
                  <a:tcPr marL="152400" marT="95250" marB="95250" anchor="ctr" horzOverflow="overflow">
                    <a:lnL cap="flat">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l" defTabSz="863600" rtl="0" eaLnBrk="1" fontAlgn="base" latinLnBrk="0" hangingPunct="1">
                        <a:lnSpc>
                          <a:spcPct val="100000"/>
                        </a:lnSpc>
                        <a:spcBef>
                          <a:spcPct val="25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主要プロジェクト</a:t>
                      </a:r>
                    </a:p>
                  </a:txBody>
                  <a:tcPr marL="152400" marT="95250" marB="95250" anchor="ctr" horzOverflow="overflow">
                    <a:lnL w="6350" cap="flat" cmpd="sng" algn="ctr">
                      <a:solidFill>
                        <a:schemeClr val="tx1"/>
                      </a:solidFill>
                      <a:prstDash val="solid"/>
                      <a:round/>
                      <a:headEnd type="none" w="med" len="med"/>
                      <a:tailEnd type="none" w="med" len="med"/>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0"/>
                  </a:ext>
                </a:extLst>
              </a:tr>
              <a:tr h="1699486">
                <a:tc>
                  <a:txBody>
                    <a:bodyPr/>
                    <a:lstStyle/>
                    <a:p>
                      <a:pPr marL="0" marR="0" lvl="0" indent="0" algn="just" defTabSz="863600" rtl="0" eaLnBrk="1" fontAlgn="base" latinLnBrk="0" hangingPunct="1">
                        <a:lnSpc>
                          <a:spcPct val="100000"/>
                        </a:lnSpc>
                        <a:spcBef>
                          <a:spcPct val="25000"/>
                        </a:spcBef>
                        <a:spcAft>
                          <a:spcPct val="0"/>
                        </a:spcAft>
                        <a:buClr>
                          <a:schemeClr val="bg2"/>
                        </a:buClr>
                        <a:buSzTx/>
                        <a:buFont typeface="Wingdings" pitchFamily="2" charset="2"/>
                        <a:buNone/>
                        <a:tabLst/>
                      </a:pPr>
                      <a:endParaRPr kumimoji="1" lang="ja-JP" altLang="ja-JP" sz="1000" b="0" i="0" u="none" strike="noStrike" cap="none" normalizeH="0" baseline="0" dirty="0">
                        <a:ln>
                          <a:noFill/>
                        </a:ln>
                        <a:solidFill>
                          <a:schemeClr val="tx1"/>
                        </a:solidFill>
                        <a:effectLst/>
                        <a:latin typeface="Arial" charset="0"/>
                        <a:ea typeface="ＭＳ Ｐゴシック" pitchFamily="50" charset="-128"/>
                      </a:endParaRPr>
                    </a:p>
                  </a:txBody>
                  <a:tcPr marL="152400" marT="95250" marB="95250" horzOverflow="overflow">
                    <a:lnL cap="flat">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just" defTabSz="863600" rtl="0" eaLnBrk="1" fontAlgn="base" latinLnBrk="0" hangingPunct="1">
                        <a:lnSpc>
                          <a:spcPct val="100000"/>
                        </a:lnSpc>
                        <a:spcBef>
                          <a:spcPct val="25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152400" marT="95250" marB="95250" horzOverflow="overflow">
                    <a:lnL w="6350" cap="flat" cmpd="sng" algn="ctr">
                      <a:solidFill>
                        <a:schemeClr val="tx1"/>
                      </a:solidFill>
                      <a:prstDash val="solid"/>
                      <a:round/>
                      <a:headEnd type="none" w="med" len="med"/>
                      <a:tailEnd type="none" w="med" len="med"/>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6597">
                <a:tc>
                  <a:txBody>
                    <a:bodyPr/>
                    <a:lstStyle/>
                    <a:p>
                      <a:pPr marL="0" marR="0" lvl="0" indent="0" algn="l" defTabSz="863600" rtl="0" eaLnBrk="1" fontAlgn="base" latinLnBrk="0" hangingPunct="1">
                        <a:lnSpc>
                          <a:spcPct val="100000"/>
                        </a:lnSpc>
                        <a:spcBef>
                          <a:spcPct val="25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専門</a:t>
                      </a:r>
                    </a:p>
                  </a:txBody>
                  <a:tcPr marL="152400" marT="95250" marB="95250" anchor="ctr" horzOverflow="overflow">
                    <a:lnL cap="flat">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3"/>
                    </a:solidFill>
                  </a:tcPr>
                </a:tc>
                <a:tc vMerge="1">
                  <a:txBody>
                    <a:bodyPr/>
                    <a:lstStyle/>
                    <a:p>
                      <a:endParaRPr kumimoji="1" lang="ja-JP" altLang="en-US"/>
                    </a:p>
                  </a:txBody>
                  <a:tcPr/>
                </a:tc>
                <a:extLst>
                  <a:ext uri="{0D108BD9-81ED-4DB2-BD59-A6C34878D82A}">
                    <a16:rowId xmlns:a16="http://schemas.microsoft.com/office/drawing/2014/main" val="10002"/>
                  </a:ext>
                </a:extLst>
              </a:tr>
              <a:tr h="2660533">
                <a:tc>
                  <a:txBody>
                    <a:bodyPr/>
                    <a:lstStyle/>
                    <a:p>
                      <a:pPr marL="0" marR="0" lvl="0" indent="0" algn="l" defTabSz="863600" rtl="0" eaLnBrk="1" fontAlgn="base" latinLnBrk="0" hangingPunct="1">
                        <a:lnSpc>
                          <a:spcPct val="100000"/>
                        </a:lnSpc>
                        <a:spcBef>
                          <a:spcPct val="25000"/>
                        </a:spcBef>
                        <a:spcAft>
                          <a:spcPct val="0"/>
                        </a:spcAft>
                        <a:buClr>
                          <a:schemeClr val="bg2"/>
                        </a:buClr>
                        <a:buSzTx/>
                        <a:buFont typeface="Wingdings" pitchFamily="2" charset="2"/>
                        <a:buChar char="n"/>
                        <a:tabLst/>
                      </a:pPr>
                      <a:endParaRPr kumimoji="1" lang="ja-JP" altLang="ja-JP" sz="1000" b="0" i="0" u="none" strike="noStrike" cap="none" normalizeH="0" baseline="0" dirty="0">
                        <a:ln>
                          <a:noFill/>
                        </a:ln>
                        <a:solidFill>
                          <a:schemeClr val="tx1"/>
                        </a:solidFill>
                        <a:effectLst/>
                        <a:latin typeface="Arial" charset="0"/>
                        <a:ea typeface="ＭＳ Ｐゴシック" pitchFamily="50" charset="-128"/>
                      </a:endParaRPr>
                    </a:p>
                  </a:txBody>
                  <a:tcPr marL="152400" marT="95250" marB="95250" horzOverflow="overflow">
                    <a:lnL cap="flat">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
        <p:nvSpPr>
          <p:cNvPr id="5" name="テキスト プレースホルダ 20"/>
          <p:cNvSpPr>
            <a:spLocks noGrp="1"/>
          </p:cNvSpPr>
          <p:nvPr>
            <p:ph type="body" sz="quarter" idx="14"/>
          </p:nvPr>
        </p:nvSpPr>
        <p:spPr>
          <a:xfrm>
            <a:off x="272480" y="1772816"/>
            <a:ext cx="3960440" cy="1512168"/>
          </a:xfrm>
          <a:prstGeom prst="rect">
            <a:avLst/>
          </a:prstGeom>
        </p:spPr>
        <p:txBody>
          <a:bodyPr/>
          <a:lstStyle>
            <a:lvl1pPr>
              <a:defRPr sz="1200">
                <a:latin typeface="+mn-ea"/>
                <a:ea typeface="+mn-ea"/>
              </a:defRPr>
            </a:lvl1pPr>
            <a:lvl2pPr marL="357188" indent="-177800">
              <a:defRPr sz="900">
                <a:latin typeface="+mn-ea"/>
                <a:ea typeface="+mn-ea"/>
              </a:defRPr>
            </a:lvl2pPr>
            <a:lvl3pPr>
              <a:defRPr sz="1400">
                <a:latin typeface="+mj-ea"/>
                <a:ea typeface="+mj-ea"/>
              </a:defRPr>
            </a:lvl3pPr>
            <a:lvl4pPr>
              <a:defRPr sz="1200">
                <a:latin typeface="+mn-ea"/>
                <a:ea typeface="+mn-ea"/>
              </a:defRPr>
            </a:lvl4pPr>
            <a:lvl5pPr>
              <a:defRPr sz="1200"/>
            </a:lvl5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p:txBody>
      </p:sp>
      <p:sp>
        <p:nvSpPr>
          <p:cNvPr id="6" name="テキスト プレースホルダ 20"/>
          <p:cNvSpPr>
            <a:spLocks noGrp="1"/>
          </p:cNvSpPr>
          <p:nvPr>
            <p:ph type="body" sz="quarter" idx="15"/>
          </p:nvPr>
        </p:nvSpPr>
        <p:spPr>
          <a:xfrm>
            <a:off x="272480" y="3861048"/>
            <a:ext cx="3960440" cy="2520280"/>
          </a:xfrm>
          <a:prstGeom prst="rect">
            <a:avLst/>
          </a:prstGeom>
        </p:spPr>
        <p:txBody>
          <a:bodyPr/>
          <a:lstStyle>
            <a:lvl1pPr>
              <a:defRPr sz="1200">
                <a:latin typeface="+mn-ea"/>
                <a:ea typeface="+mn-ea"/>
              </a:defRPr>
            </a:lvl1pPr>
            <a:lvl2pPr marL="357188" indent="-177800">
              <a:defRPr sz="900">
                <a:latin typeface="+mn-ea"/>
                <a:ea typeface="+mn-ea"/>
              </a:defRPr>
            </a:lvl2pPr>
            <a:lvl3pPr>
              <a:defRPr sz="1400">
                <a:latin typeface="+mj-ea"/>
                <a:ea typeface="+mj-ea"/>
              </a:defRPr>
            </a:lvl3pPr>
            <a:lvl4pPr>
              <a:defRPr sz="1200">
                <a:latin typeface="+mn-ea"/>
                <a:ea typeface="+mn-ea"/>
              </a:defRPr>
            </a:lvl4pPr>
            <a:lvl5pPr>
              <a:defRPr sz="1200"/>
            </a:lvl5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p:txBody>
      </p:sp>
      <p:sp>
        <p:nvSpPr>
          <p:cNvPr id="7" name="テキスト プレースホルダ 20"/>
          <p:cNvSpPr>
            <a:spLocks noGrp="1"/>
          </p:cNvSpPr>
          <p:nvPr>
            <p:ph type="body" sz="quarter" idx="16"/>
          </p:nvPr>
        </p:nvSpPr>
        <p:spPr>
          <a:xfrm>
            <a:off x="4448944" y="1772815"/>
            <a:ext cx="5184576" cy="4608513"/>
          </a:xfrm>
          <a:prstGeom prst="rect">
            <a:avLst/>
          </a:prstGeom>
        </p:spPr>
        <p:txBody>
          <a:bodyPr/>
          <a:lstStyle>
            <a:lvl1pPr>
              <a:defRPr sz="1200">
                <a:latin typeface="+mn-ea"/>
                <a:ea typeface="+mn-ea"/>
              </a:defRPr>
            </a:lvl1pPr>
            <a:lvl2pPr marL="357188" indent="-177800">
              <a:defRPr sz="900">
                <a:latin typeface="+mn-ea"/>
                <a:ea typeface="+mn-ea"/>
              </a:defRPr>
            </a:lvl2pPr>
            <a:lvl3pPr>
              <a:defRPr sz="1400">
                <a:latin typeface="+mj-ea"/>
                <a:ea typeface="+mj-ea"/>
              </a:defRPr>
            </a:lvl3pPr>
            <a:lvl4pPr>
              <a:defRPr sz="1200">
                <a:latin typeface="+mn-ea"/>
                <a:ea typeface="+mn-ea"/>
              </a:defRPr>
            </a:lvl4pPr>
            <a:lvl5pPr>
              <a:defRPr sz="1200"/>
            </a:lvl5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p:txBody>
      </p:sp>
      <p:sp>
        <p:nvSpPr>
          <p:cNvPr id="2" name="タイトル 1"/>
          <p:cNvSpPr>
            <a:spLocks noGrp="1"/>
          </p:cNvSpPr>
          <p:nvPr>
            <p:ph type="title"/>
          </p:nvPr>
        </p:nvSpPr>
        <p:spPr/>
        <p:txBody>
          <a:bodyPr/>
          <a:lstStyle/>
          <a:p>
            <a:r>
              <a:rPr kumimoji="1" lang="ja-JP" altLang="en-US"/>
              <a:t>マスター タイトルの書式設定</a:t>
            </a:r>
          </a:p>
        </p:txBody>
      </p:sp>
      <p:sp>
        <p:nvSpPr>
          <p:cNvPr id="8" name="正方形/長方形 7">
            <a:extLst>
              <a:ext uri="{FF2B5EF4-FFF2-40B4-BE49-F238E27FC236}">
                <a16:creationId xmlns:a16="http://schemas.microsoft.com/office/drawing/2014/main" id="{6E3E5DB1-81FF-47C8-A35A-42E8FAEB7E54}"/>
              </a:ext>
            </a:extLst>
          </p:cNvPr>
          <p:cNvSpPr/>
          <p:nvPr userDrawn="1"/>
        </p:nvSpPr>
        <p:spPr>
          <a:xfrm>
            <a:off x="488504" y="6611779"/>
            <a:ext cx="8658539"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令和３年度 蓄電池等の分散型エネルギーリソースを活用した次世代技術構築実証事業費補助金　</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ダイナミックプライシングによる電動車の充電シフト実証事業</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95281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11" name="テキスト プレースホルダー 7"/>
          <p:cNvSpPr>
            <a:spLocks noGrp="1"/>
          </p:cNvSpPr>
          <p:nvPr>
            <p:ph type="body" sz="quarter" idx="13"/>
          </p:nvPr>
        </p:nvSpPr>
        <p:spPr>
          <a:xfrm>
            <a:off x="1496616" y="1484784"/>
            <a:ext cx="7056784" cy="4752528"/>
          </a:xfrm>
        </p:spPr>
        <p:txBody>
          <a:bodyPr lIns="90000" tIns="46800" rIns="90000" bIns="46800"/>
          <a:lstStyle>
            <a:lvl1pPr marL="324000" indent="-324000">
              <a:lnSpc>
                <a:spcPct val="125000"/>
              </a:lnSpc>
              <a:spcBef>
                <a:spcPts val="800"/>
              </a:spcBef>
              <a:buFontTx/>
              <a:buNone/>
              <a:tabLst>
                <a:tab pos="6456363" algn="r"/>
                <a:tab pos="6816725" algn="r"/>
              </a:tabLst>
              <a:defRPr sz="1600">
                <a:latin typeface="Arial" panose="020B0604020202020204" pitchFamily="34" charset="0"/>
                <a:ea typeface="ＭＳ Ｐゴシック" pitchFamily="50" charset="-128"/>
                <a:cs typeface="Arial" panose="020B0604020202020204" pitchFamily="34" charset="0"/>
              </a:defRPr>
            </a:lvl1pPr>
            <a:lvl2pPr marL="540000" indent="0">
              <a:lnSpc>
                <a:spcPct val="125000"/>
              </a:lnSpc>
              <a:spcBef>
                <a:spcPts val="400"/>
              </a:spcBef>
              <a:buFontTx/>
              <a:buNone/>
              <a:tabLst>
                <a:tab pos="6456363" algn="r"/>
                <a:tab pos="6816725" algn="r"/>
              </a:tabLst>
              <a:defRPr sz="1400">
                <a:latin typeface="Arial" panose="020B0604020202020204" pitchFamily="34" charset="0"/>
                <a:ea typeface="ＭＳ Ｐゴシック" pitchFamily="50" charset="-128"/>
                <a:cs typeface="Arial" panose="020B0604020202020204" pitchFamily="34" charset="0"/>
              </a:defRPr>
            </a:lvl2pPr>
            <a:lvl3pPr marL="993775" indent="0">
              <a:lnSpc>
                <a:spcPct val="125000"/>
              </a:lnSpc>
              <a:spcBef>
                <a:spcPts val="300"/>
              </a:spcBef>
              <a:buFontTx/>
              <a:buNone/>
              <a:tabLst>
                <a:tab pos="6456363" algn="r"/>
                <a:tab pos="6816725" algn="r"/>
              </a:tabLst>
              <a:defRPr sz="1200">
                <a:latin typeface="Arial" panose="020B0604020202020204" pitchFamily="34" charset="0"/>
                <a:ea typeface="ＭＳ Ｐゴシック" pitchFamily="50" charset="-128"/>
                <a:cs typeface="Arial" panose="020B0604020202020204" pitchFamily="34" charset="0"/>
              </a:defRPr>
            </a:lvl3pPr>
            <a:lvl4pPr marL="1428750" indent="0">
              <a:lnSpc>
                <a:spcPct val="125000"/>
              </a:lnSpc>
              <a:spcBef>
                <a:spcPts val="300"/>
              </a:spcBef>
              <a:buFontTx/>
              <a:buNone/>
              <a:tabLst>
                <a:tab pos="6456363" algn="r"/>
                <a:tab pos="6816725" algn="r"/>
              </a:tabLst>
              <a:defRPr sz="1100">
                <a:latin typeface="Arial" panose="020B0604020202020204" pitchFamily="34" charset="0"/>
                <a:ea typeface="ＭＳ Ｐゴシック" pitchFamily="50" charset="-128"/>
                <a:cs typeface="Arial" panose="020B0604020202020204" pitchFamily="34" charset="0"/>
              </a:defRPr>
            </a:lvl4pPr>
            <a:lvl5pPr marL="1882775" indent="0">
              <a:lnSpc>
                <a:spcPct val="125000"/>
              </a:lnSpc>
              <a:spcBef>
                <a:spcPts val="300"/>
              </a:spcBef>
              <a:buFontTx/>
              <a:buNone/>
              <a:tabLst>
                <a:tab pos="6456363" algn="r"/>
                <a:tab pos="6816725" algn="r"/>
              </a:tabLst>
              <a:defRPr sz="1050">
                <a:latin typeface="Arial" panose="020B0604020202020204" pitchFamily="34" charset="0"/>
                <a:ea typeface="ＭＳ Ｐゴシック" pitchFamily="50" charset="-128"/>
                <a:cs typeface="Arial" panose="020B0604020202020204" pitchFamily="34" charset="0"/>
              </a:defRPr>
            </a:lvl5pPr>
            <a:lvl6pPr marL="2324100" indent="0">
              <a:lnSpc>
                <a:spcPct val="125000"/>
              </a:lnSpc>
              <a:spcBef>
                <a:spcPts val="300"/>
              </a:spcBef>
              <a:buFontTx/>
              <a:buNone/>
              <a:tabLst>
                <a:tab pos="6456363" algn="r"/>
                <a:tab pos="6816725" algn="r"/>
              </a:tabLst>
              <a:defRPr sz="1000">
                <a:latin typeface="Arial" panose="020B0604020202020204" pitchFamily="34" charset="0"/>
                <a:ea typeface="ＭＳ Ｐゴシック" pitchFamily="50" charset="-128"/>
                <a:cs typeface="Arial" panose="020B0604020202020204" pitchFamily="34" charset="0"/>
              </a:defRPr>
            </a:lvl6pPr>
            <a:lvl7pPr marL="2778125" indent="0">
              <a:lnSpc>
                <a:spcPct val="125000"/>
              </a:lnSpc>
              <a:spcBef>
                <a:spcPts val="300"/>
              </a:spcBef>
              <a:buFontTx/>
              <a:buNone/>
              <a:tabLst>
                <a:tab pos="6456363" algn="r"/>
                <a:tab pos="6816725" algn="r"/>
              </a:tabLst>
              <a:defRPr sz="1000">
                <a:latin typeface="Arial" panose="020B0604020202020204" pitchFamily="34" charset="0"/>
                <a:ea typeface="ＭＳ Ｐゴシック" pitchFamily="50" charset="-128"/>
                <a:cs typeface="Arial" panose="020B0604020202020204" pitchFamily="34" charset="0"/>
              </a:defRPr>
            </a:lvl7pPr>
            <a:lvl8pPr marL="3230563" indent="0">
              <a:lnSpc>
                <a:spcPct val="125000"/>
              </a:lnSpc>
              <a:spcBef>
                <a:spcPts val="300"/>
              </a:spcBef>
              <a:buFontTx/>
              <a:buNone/>
              <a:tabLst>
                <a:tab pos="6456363" algn="r"/>
                <a:tab pos="6816725" algn="r"/>
              </a:tabLst>
              <a:defRPr sz="1000">
                <a:latin typeface="Arial" panose="020B0604020202020204" pitchFamily="34" charset="0"/>
                <a:ea typeface="ＭＳ Ｐゴシック" pitchFamily="50" charset="-128"/>
                <a:cs typeface="Arial" panose="020B0604020202020204" pitchFamily="34" charset="0"/>
              </a:defRPr>
            </a:lvl8pPr>
            <a:lvl9pPr marL="3675063" indent="0">
              <a:lnSpc>
                <a:spcPct val="125000"/>
              </a:lnSpc>
              <a:spcBef>
                <a:spcPts val="300"/>
              </a:spcBef>
              <a:buFontTx/>
              <a:buNone/>
              <a:tabLst>
                <a:tab pos="6456363" algn="r"/>
                <a:tab pos="6816725" algn="r"/>
              </a:tabLst>
              <a:defRPr sz="1000">
                <a:latin typeface="Arial" panose="020B0604020202020204" pitchFamily="34" charset="0"/>
                <a:ea typeface="ＭＳ Ｐゴシック" pitchFamily="50" charset="-128"/>
                <a:cs typeface="Arial" panose="020B0604020202020204" pitchFamily="34" charset="0"/>
              </a:defRPr>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 </a:t>
            </a:r>
            <a:r>
              <a:rPr kumimoji="1" lang="en-US" altLang="ja-JP" dirty="0"/>
              <a:t>6 </a:t>
            </a:r>
            <a:r>
              <a:rPr kumimoji="1" lang="ja-JP" altLang="en-US" dirty="0"/>
              <a:t>レベル</a:t>
            </a:r>
            <a:endParaRPr kumimoji="1" lang="en-US" altLang="ja-JP" dirty="0"/>
          </a:p>
          <a:p>
            <a:pPr lvl="6"/>
            <a:r>
              <a:rPr kumimoji="1" lang="ja-JP" altLang="en-US" dirty="0"/>
              <a:t>第 </a:t>
            </a:r>
            <a:r>
              <a:rPr kumimoji="1" lang="en-US" altLang="ja-JP" dirty="0"/>
              <a:t>7 </a:t>
            </a:r>
            <a:r>
              <a:rPr kumimoji="1" lang="ja-JP" altLang="en-US" dirty="0"/>
              <a:t>レベル</a:t>
            </a:r>
            <a:endParaRPr kumimoji="1" lang="en-US" altLang="ja-JP" dirty="0"/>
          </a:p>
          <a:p>
            <a:pPr lvl="7"/>
            <a:r>
              <a:rPr kumimoji="1" lang="ja-JP" altLang="en-US" dirty="0"/>
              <a:t>第 </a:t>
            </a:r>
            <a:r>
              <a:rPr kumimoji="1" lang="en-US" altLang="ja-JP" dirty="0"/>
              <a:t>8 </a:t>
            </a:r>
            <a:r>
              <a:rPr kumimoji="1" lang="ja-JP" altLang="en-US" dirty="0"/>
              <a:t>レベル</a:t>
            </a:r>
            <a:endParaRPr kumimoji="1" lang="en-US" altLang="ja-JP" dirty="0"/>
          </a:p>
          <a:p>
            <a:pPr lvl="8"/>
            <a:r>
              <a:rPr kumimoji="1" lang="ja-JP" altLang="en-US" dirty="0"/>
              <a:t>第 </a:t>
            </a:r>
            <a:r>
              <a:rPr kumimoji="1" lang="en-US" altLang="ja-JP" dirty="0"/>
              <a:t>9 </a:t>
            </a:r>
            <a:r>
              <a:rPr kumimoji="1" lang="ja-JP" altLang="en-US" dirty="0"/>
              <a:t>レベル</a:t>
            </a:r>
          </a:p>
        </p:txBody>
      </p:sp>
      <p:sp>
        <p:nvSpPr>
          <p:cNvPr id="2" name="タイトル 1"/>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1659388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次 2段">
    <p:spTree>
      <p:nvGrpSpPr>
        <p:cNvPr id="1" name=""/>
        <p:cNvGrpSpPr/>
        <p:nvPr/>
      </p:nvGrpSpPr>
      <p:grpSpPr>
        <a:xfrm>
          <a:off x="0" y="0"/>
          <a:ext cx="0" cy="0"/>
          <a:chOff x="0" y="0"/>
          <a:chExt cx="0" cy="0"/>
        </a:xfrm>
      </p:grpSpPr>
      <p:sp>
        <p:nvSpPr>
          <p:cNvPr id="11" name="テキスト プレースホルダー 7"/>
          <p:cNvSpPr>
            <a:spLocks noGrp="1"/>
          </p:cNvSpPr>
          <p:nvPr>
            <p:ph type="body" sz="quarter" idx="13"/>
          </p:nvPr>
        </p:nvSpPr>
        <p:spPr>
          <a:xfrm>
            <a:off x="488380" y="1484784"/>
            <a:ext cx="4320600" cy="4896602"/>
          </a:xfrm>
        </p:spPr>
        <p:txBody>
          <a:bodyPr lIns="90000" tIns="46800" rIns="90000" bIns="46800"/>
          <a:lstStyle>
            <a:lvl1pPr marL="324000" indent="-324000">
              <a:lnSpc>
                <a:spcPct val="125000"/>
              </a:lnSpc>
              <a:spcBef>
                <a:spcPts val="800"/>
              </a:spcBef>
              <a:buFontTx/>
              <a:buNone/>
              <a:tabLst>
                <a:tab pos="3857625" algn="r"/>
                <a:tab pos="4124325" algn="r"/>
              </a:tabLst>
              <a:defRPr sz="1600">
                <a:latin typeface="Arial" panose="020B0604020202020204" pitchFamily="34" charset="0"/>
                <a:ea typeface="ＭＳ Ｐゴシック" pitchFamily="50" charset="-128"/>
                <a:cs typeface="Arial" panose="020B0604020202020204" pitchFamily="34" charset="0"/>
              </a:defRPr>
            </a:lvl1pPr>
            <a:lvl2pPr marL="540000" indent="0">
              <a:lnSpc>
                <a:spcPct val="125000"/>
              </a:lnSpc>
              <a:spcBef>
                <a:spcPts val="400"/>
              </a:spcBef>
              <a:buFontTx/>
              <a:buNone/>
              <a:tabLst>
                <a:tab pos="3857625" algn="r"/>
                <a:tab pos="4124325" algn="r"/>
              </a:tabLst>
              <a:defRPr sz="1400">
                <a:latin typeface="Arial" panose="020B0604020202020204" pitchFamily="34" charset="0"/>
                <a:ea typeface="ＭＳ Ｐゴシック" pitchFamily="50" charset="-128"/>
                <a:cs typeface="Arial" panose="020B0604020202020204" pitchFamily="34" charset="0"/>
              </a:defRPr>
            </a:lvl2pPr>
            <a:lvl3pPr marL="993775" indent="0">
              <a:lnSpc>
                <a:spcPct val="125000"/>
              </a:lnSpc>
              <a:spcBef>
                <a:spcPts val="300"/>
              </a:spcBef>
              <a:buFontTx/>
              <a:buNone/>
              <a:tabLst>
                <a:tab pos="3857625" algn="r"/>
                <a:tab pos="4124325" algn="r"/>
              </a:tabLst>
              <a:defRPr sz="1200">
                <a:latin typeface="Arial" panose="020B0604020202020204" pitchFamily="34" charset="0"/>
                <a:ea typeface="ＭＳ Ｐゴシック" pitchFamily="50" charset="-128"/>
                <a:cs typeface="Arial" panose="020B0604020202020204" pitchFamily="34" charset="0"/>
              </a:defRPr>
            </a:lvl3pPr>
            <a:lvl4pPr marL="1428750" indent="0">
              <a:lnSpc>
                <a:spcPct val="125000"/>
              </a:lnSpc>
              <a:spcBef>
                <a:spcPts val="300"/>
              </a:spcBef>
              <a:buFontTx/>
              <a:buNone/>
              <a:tabLst>
                <a:tab pos="3857625" algn="r"/>
                <a:tab pos="4124325" algn="r"/>
              </a:tabLst>
              <a:defRPr sz="1100">
                <a:latin typeface="Arial" panose="020B0604020202020204" pitchFamily="34" charset="0"/>
                <a:ea typeface="ＭＳ Ｐゴシック" pitchFamily="50" charset="-128"/>
                <a:cs typeface="Arial" panose="020B0604020202020204" pitchFamily="34" charset="0"/>
              </a:defRPr>
            </a:lvl4pPr>
            <a:lvl5pPr marL="1882775" indent="0">
              <a:lnSpc>
                <a:spcPct val="125000"/>
              </a:lnSpc>
              <a:spcBef>
                <a:spcPts val="300"/>
              </a:spcBef>
              <a:buFontTx/>
              <a:buNone/>
              <a:tabLst>
                <a:tab pos="3857625" algn="r"/>
                <a:tab pos="4124325" algn="r"/>
              </a:tabLst>
              <a:defRPr sz="1050">
                <a:latin typeface="Arial" panose="020B0604020202020204" pitchFamily="34" charset="0"/>
                <a:ea typeface="ＭＳ Ｐゴシック" pitchFamily="50" charset="-128"/>
                <a:cs typeface="Arial" panose="020B0604020202020204" pitchFamily="34" charset="0"/>
              </a:defRPr>
            </a:lvl5pPr>
            <a:lvl6pPr marL="2324100"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6pPr>
            <a:lvl7pPr marL="2778125"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7pPr>
            <a:lvl8pPr marL="3230563"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8pPr>
            <a:lvl9pPr marL="3675063"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 </a:t>
            </a:r>
            <a:r>
              <a:rPr kumimoji="1" lang="en-US" altLang="ja-JP" dirty="0"/>
              <a:t>6 </a:t>
            </a:r>
            <a:r>
              <a:rPr kumimoji="1" lang="ja-JP" altLang="en-US" dirty="0"/>
              <a:t>レベル</a:t>
            </a:r>
            <a:endParaRPr kumimoji="1" lang="en-US" altLang="ja-JP" dirty="0"/>
          </a:p>
          <a:p>
            <a:pPr lvl="6"/>
            <a:r>
              <a:rPr kumimoji="1" lang="ja-JP" altLang="en-US" dirty="0"/>
              <a:t>第 </a:t>
            </a:r>
            <a:r>
              <a:rPr kumimoji="1" lang="en-US" altLang="ja-JP" dirty="0"/>
              <a:t>7 </a:t>
            </a:r>
            <a:r>
              <a:rPr kumimoji="1" lang="ja-JP" altLang="en-US" dirty="0"/>
              <a:t>レベル</a:t>
            </a:r>
            <a:endParaRPr kumimoji="1" lang="en-US" altLang="ja-JP" dirty="0"/>
          </a:p>
          <a:p>
            <a:pPr lvl="7"/>
            <a:r>
              <a:rPr kumimoji="1" lang="ja-JP" altLang="en-US" dirty="0"/>
              <a:t>第 </a:t>
            </a:r>
            <a:r>
              <a:rPr kumimoji="1" lang="en-US" altLang="ja-JP" dirty="0"/>
              <a:t>8 </a:t>
            </a:r>
            <a:r>
              <a:rPr kumimoji="1" lang="ja-JP" altLang="en-US" dirty="0"/>
              <a:t>レベル</a:t>
            </a:r>
            <a:endParaRPr kumimoji="1" lang="en-US" altLang="ja-JP" dirty="0"/>
          </a:p>
          <a:p>
            <a:pPr lvl="8"/>
            <a:r>
              <a:rPr kumimoji="1" lang="ja-JP" altLang="en-US" dirty="0"/>
              <a:t>第 </a:t>
            </a:r>
            <a:r>
              <a:rPr kumimoji="1" lang="en-US" altLang="ja-JP" dirty="0"/>
              <a:t>9 </a:t>
            </a:r>
            <a:r>
              <a:rPr kumimoji="1" lang="ja-JP" altLang="en-US" dirty="0"/>
              <a:t>レベル</a:t>
            </a:r>
          </a:p>
        </p:txBody>
      </p:sp>
      <p:sp>
        <p:nvSpPr>
          <p:cNvPr id="5" name="テキスト プレースホルダー 7"/>
          <p:cNvSpPr>
            <a:spLocks noGrp="1"/>
          </p:cNvSpPr>
          <p:nvPr>
            <p:ph type="body" sz="quarter" idx="14"/>
          </p:nvPr>
        </p:nvSpPr>
        <p:spPr>
          <a:xfrm>
            <a:off x="5241032" y="1484784"/>
            <a:ext cx="4320600" cy="4896602"/>
          </a:xfrm>
        </p:spPr>
        <p:txBody>
          <a:bodyPr lIns="90000" tIns="46800" rIns="90000" bIns="46800"/>
          <a:lstStyle>
            <a:lvl1pPr marL="324000" indent="-324000">
              <a:lnSpc>
                <a:spcPct val="125000"/>
              </a:lnSpc>
              <a:spcBef>
                <a:spcPts val="800"/>
              </a:spcBef>
              <a:buFontTx/>
              <a:buNone/>
              <a:tabLst>
                <a:tab pos="3857625" algn="r"/>
                <a:tab pos="4124325" algn="r"/>
              </a:tabLst>
              <a:defRPr sz="1600">
                <a:latin typeface="Arial" panose="020B0604020202020204" pitchFamily="34" charset="0"/>
                <a:ea typeface="ＭＳ Ｐゴシック" pitchFamily="50" charset="-128"/>
                <a:cs typeface="Arial" panose="020B0604020202020204" pitchFamily="34" charset="0"/>
              </a:defRPr>
            </a:lvl1pPr>
            <a:lvl2pPr marL="540000" indent="0">
              <a:lnSpc>
                <a:spcPct val="125000"/>
              </a:lnSpc>
              <a:spcBef>
                <a:spcPts val="400"/>
              </a:spcBef>
              <a:buFontTx/>
              <a:buNone/>
              <a:tabLst>
                <a:tab pos="3857625" algn="r"/>
                <a:tab pos="4124325" algn="r"/>
              </a:tabLst>
              <a:defRPr sz="1400">
                <a:latin typeface="Arial" panose="020B0604020202020204" pitchFamily="34" charset="0"/>
                <a:ea typeface="ＭＳ Ｐゴシック" pitchFamily="50" charset="-128"/>
                <a:cs typeface="Arial" panose="020B0604020202020204" pitchFamily="34" charset="0"/>
              </a:defRPr>
            </a:lvl2pPr>
            <a:lvl3pPr marL="993775" indent="0">
              <a:lnSpc>
                <a:spcPct val="125000"/>
              </a:lnSpc>
              <a:spcBef>
                <a:spcPts val="300"/>
              </a:spcBef>
              <a:buFontTx/>
              <a:buNone/>
              <a:tabLst>
                <a:tab pos="3857625" algn="r"/>
                <a:tab pos="4124325" algn="r"/>
              </a:tabLst>
              <a:defRPr sz="1200">
                <a:latin typeface="Arial" panose="020B0604020202020204" pitchFamily="34" charset="0"/>
                <a:ea typeface="ＭＳ Ｐゴシック" pitchFamily="50" charset="-128"/>
                <a:cs typeface="Arial" panose="020B0604020202020204" pitchFamily="34" charset="0"/>
              </a:defRPr>
            </a:lvl3pPr>
            <a:lvl4pPr marL="1428750" indent="0">
              <a:lnSpc>
                <a:spcPct val="125000"/>
              </a:lnSpc>
              <a:spcBef>
                <a:spcPts val="300"/>
              </a:spcBef>
              <a:buFontTx/>
              <a:buNone/>
              <a:tabLst>
                <a:tab pos="3857625" algn="r"/>
                <a:tab pos="4124325" algn="r"/>
              </a:tabLst>
              <a:defRPr sz="1100">
                <a:latin typeface="Arial" panose="020B0604020202020204" pitchFamily="34" charset="0"/>
                <a:ea typeface="ＭＳ Ｐゴシック" pitchFamily="50" charset="-128"/>
                <a:cs typeface="Arial" panose="020B0604020202020204" pitchFamily="34" charset="0"/>
              </a:defRPr>
            </a:lvl4pPr>
            <a:lvl5pPr marL="1882775" indent="0">
              <a:lnSpc>
                <a:spcPct val="125000"/>
              </a:lnSpc>
              <a:spcBef>
                <a:spcPts val="300"/>
              </a:spcBef>
              <a:buFontTx/>
              <a:buNone/>
              <a:tabLst>
                <a:tab pos="3857625" algn="r"/>
                <a:tab pos="4124325" algn="r"/>
              </a:tabLst>
              <a:defRPr sz="1050">
                <a:latin typeface="Arial" panose="020B0604020202020204" pitchFamily="34" charset="0"/>
                <a:ea typeface="ＭＳ Ｐゴシック" pitchFamily="50" charset="-128"/>
                <a:cs typeface="Arial" panose="020B0604020202020204" pitchFamily="34" charset="0"/>
              </a:defRPr>
            </a:lvl5pPr>
            <a:lvl6pPr marL="2324100"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6pPr>
            <a:lvl7pPr marL="2778125"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7pPr>
            <a:lvl8pPr marL="3230563"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8pPr>
            <a:lvl9pPr marL="3675063" indent="0">
              <a:lnSpc>
                <a:spcPct val="125000"/>
              </a:lnSpc>
              <a:spcBef>
                <a:spcPts val="300"/>
              </a:spcBef>
              <a:buFontTx/>
              <a:buNone/>
              <a:tabLst>
                <a:tab pos="3857625" algn="r"/>
                <a:tab pos="4124325" algn="r"/>
              </a:tabLst>
              <a:defRPr sz="1000">
                <a:latin typeface="Arial" panose="020B0604020202020204" pitchFamily="34" charset="0"/>
                <a:ea typeface="ＭＳ Ｐゴシック" pitchFamily="50" charset="-128"/>
                <a:cs typeface="Arial" panose="020B0604020202020204" pitchFamily="34" charset="0"/>
              </a:defRPr>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 </a:t>
            </a:r>
            <a:r>
              <a:rPr kumimoji="1" lang="en-US" altLang="ja-JP" dirty="0"/>
              <a:t>6 </a:t>
            </a:r>
            <a:r>
              <a:rPr kumimoji="1" lang="ja-JP" altLang="en-US" dirty="0"/>
              <a:t>レベル</a:t>
            </a:r>
            <a:endParaRPr kumimoji="1" lang="en-US" altLang="ja-JP" dirty="0"/>
          </a:p>
          <a:p>
            <a:pPr lvl="6"/>
            <a:r>
              <a:rPr kumimoji="1" lang="ja-JP" altLang="en-US" dirty="0"/>
              <a:t>第 </a:t>
            </a:r>
            <a:r>
              <a:rPr kumimoji="1" lang="en-US" altLang="ja-JP" dirty="0"/>
              <a:t>7 </a:t>
            </a:r>
            <a:r>
              <a:rPr kumimoji="1" lang="ja-JP" altLang="en-US" dirty="0"/>
              <a:t>レベル</a:t>
            </a:r>
            <a:endParaRPr kumimoji="1" lang="en-US" altLang="ja-JP" dirty="0"/>
          </a:p>
          <a:p>
            <a:pPr lvl="7"/>
            <a:r>
              <a:rPr kumimoji="1" lang="ja-JP" altLang="en-US" dirty="0"/>
              <a:t>第 </a:t>
            </a:r>
            <a:r>
              <a:rPr kumimoji="1" lang="en-US" altLang="ja-JP" dirty="0"/>
              <a:t>8 </a:t>
            </a:r>
            <a:r>
              <a:rPr kumimoji="1" lang="ja-JP" altLang="en-US" dirty="0"/>
              <a:t>レベル</a:t>
            </a:r>
            <a:endParaRPr kumimoji="1" lang="en-US" altLang="ja-JP" dirty="0"/>
          </a:p>
          <a:p>
            <a:pPr lvl="8"/>
            <a:r>
              <a:rPr kumimoji="1" lang="ja-JP" altLang="en-US" dirty="0"/>
              <a:t>第 </a:t>
            </a:r>
            <a:r>
              <a:rPr kumimoji="1" lang="en-US" altLang="ja-JP" dirty="0"/>
              <a:t>9 </a:t>
            </a:r>
            <a:r>
              <a:rPr kumimoji="1" lang="ja-JP" altLang="en-US" dirty="0"/>
              <a:t>レベル</a:t>
            </a:r>
          </a:p>
        </p:txBody>
      </p:sp>
      <p:sp>
        <p:nvSpPr>
          <p:cNvPr id="2" name="タイトル 1"/>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970035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次（ボックス）">
    <p:spTree>
      <p:nvGrpSpPr>
        <p:cNvPr id="1" name=""/>
        <p:cNvGrpSpPr/>
        <p:nvPr/>
      </p:nvGrpSpPr>
      <p:grpSpPr>
        <a:xfrm>
          <a:off x="0" y="0"/>
          <a:ext cx="0" cy="0"/>
          <a:chOff x="0" y="0"/>
          <a:chExt cx="0" cy="0"/>
        </a:xfrm>
      </p:grpSpPr>
      <p:sp>
        <p:nvSpPr>
          <p:cNvPr id="4" name="テキスト プレースホルダ 14"/>
          <p:cNvSpPr>
            <a:spLocks noGrp="1"/>
          </p:cNvSpPr>
          <p:nvPr>
            <p:ph type="body" sz="quarter" idx="12"/>
          </p:nvPr>
        </p:nvSpPr>
        <p:spPr>
          <a:xfrm>
            <a:off x="1136650" y="1773635"/>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dirty="0"/>
              <a:t>マスタ テキストの書式設定</a:t>
            </a:r>
          </a:p>
        </p:txBody>
      </p:sp>
      <p:sp>
        <p:nvSpPr>
          <p:cNvPr id="5" name="テキスト プレースホルダ 14"/>
          <p:cNvSpPr>
            <a:spLocks noGrp="1"/>
          </p:cNvSpPr>
          <p:nvPr>
            <p:ph type="body" sz="quarter" idx="13"/>
          </p:nvPr>
        </p:nvSpPr>
        <p:spPr>
          <a:xfrm>
            <a:off x="1136650" y="2421707"/>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a:t>マスタ テキストの書式設定</a:t>
            </a:r>
          </a:p>
        </p:txBody>
      </p:sp>
      <p:sp>
        <p:nvSpPr>
          <p:cNvPr id="6" name="テキスト プレースホルダ 14"/>
          <p:cNvSpPr>
            <a:spLocks noGrp="1"/>
          </p:cNvSpPr>
          <p:nvPr>
            <p:ph type="body" sz="quarter" idx="14"/>
          </p:nvPr>
        </p:nvSpPr>
        <p:spPr>
          <a:xfrm>
            <a:off x="1136650" y="3069779"/>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a:t>マスタ テキストの書式設定</a:t>
            </a:r>
          </a:p>
        </p:txBody>
      </p:sp>
      <p:sp>
        <p:nvSpPr>
          <p:cNvPr id="7" name="テキスト プレースホルダ 14"/>
          <p:cNvSpPr>
            <a:spLocks noGrp="1"/>
          </p:cNvSpPr>
          <p:nvPr>
            <p:ph type="body" sz="quarter" idx="15"/>
          </p:nvPr>
        </p:nvSpPr>
        <p:spPr>
          <a:xfrm>
            <a:off x="1136650" y="3717851"/>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a:t>マスタ テキストの書式設定</a:t>
            </a:r>
          </a:p>
        </p:txBody>
      </p:sp>
      <p:sp>
        <p:nvSpPr>
          <p:cNvPr id="8" name="テキスト プレースホルダ 14"/>
          <p:cNvSpPr>
            <a:spLocks noGrp="1"/>
          </p:cNvSpPr>
          <p:nvPr>
            <p:ph type="body" sz="quarter" idx="16"/>
          </p:nvPr>
        </p:nvSpPr>
        <p:spPr>
          <a:xfrm>
            <a:off x="1136650" y="4365923"/>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a:t>マスタ テキストの書式設定</a:t>
            </a:r>
          </a:p>
        </p:txBody>
      </p:sp>
      <p:sp>
        <p:nvSpPr>
          <p:cNvPr id="9" name="テキスト プレースホルダ 14"/>
          <p:cNvSpPr>
            <a:spLocks noGrp="1"/>
          </p:cNvSpPr>
          <p:nvPr>
            <p:ph type="body" sz="quarter" idx="17"/>
          </p:nvPr>
        </p:nvSpPr>
        <p:spPr>
          <a:xfrm>
            <a:off x="1136650" y="5013995"/>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a:t>マスタ テキストの書式設定</a:t>
            </a:r>
          </a:p>
        </p:txBody>
      </p:sp>
      <p:sp>
        <p:nvSpPr>
          <p:cNvPr id="12" name="テキスト プレースホルダ 14"/>
          <p:cNvSpPr>
            <a:spLocks noGrp="1"/>
          </p:cNvSpPr>
          <p:nvPr>
            <p:ph type="body" sz="quarter" idx="18"/>
          </p:nvPr>
        </p:nvSpPr>
        <p:spPr>
          <a:xfrm>
            <a:off x="1136650" y="5662067"/>
            <a:ext cx="7632700" cy="503237"/>
          </a:xfrm>
          <a:prstGeom prst="rect">
            <a:avLst/>
          </a:prstGeom>
          <a:solidFill>
            <a:schemeClr val="bg1"/>
          </a:solidFill>
          <a:ln>
            <a:solidFill>
              <a:schemeClr val="tx2"/>
            </a:solidFill>
          </a:ln>
        </p:spPr>
        <p:txBody>
          <a:bodyPr lIns="360000" rIns="360000" anchor="ctr" anchorCtr="0"/>
          <a:lstStyle>
            <a:lvl1pPr marL="0" indent="0">
              <a:buNone/>
              <a:defRPr sz="1800">
                <a:latin typeface="HGP創英角ｺﾞｼｯｸUB" panose="020B0900000000000000" pitchFamily="50" charset="-128"/>
                <a:ea typeface="HGP創英角ｺﾞｼｯｸUB" panose="020B0900000000000000" pitchFamily="50" charset="-128"/>
              </a:defRPr>
            </a:lvl1pPr>
          </a:lstStyle>
          <a:p>
            <a:pPr lvl="0"/>
            <a:r>
              <a:rPr kumimoji="1" lang="ja-JP" altLang="en-US"/>
              <a:t>マスタ テキストの書式設定</a:t>
            </a:r>
          </a:p>
        </p:txBody>
      </p:sp>
      <p:sp>
        <p:nvSpPr>
          <p:cNvPr id="2" name="タイトル 1"/>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1521098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中扉">
    <p:spTree>
      <p:nvGrpSpPr>
        <p:cNvPr id="1" name=""/>
        <p:cNvGrpSpPr/>
        <p:nvPr/>
      </p:nvGrpSpPr>
      <p:grpSpPr>
        <a:xfrm>
          <a:off x="0" y="0"/>
          <a:ext cx="0" cy="0"/>
          <a:chOff x="0" y="0"/>
          <a:chExt cx="0" cy="0"/>
        </a:xfrm>
      </p:grpSpPr>
      <p:sp>
        <p:nvSpPr>
          <p:cNvPr id="3" name="タイトル プレースホルダ 16"/>
          <p:cNvSpPr>
            <a:spLocks noGrp="1"/>
          </p:cNvSpPr>
          <p:nvPr>
            <p:ph type="title"/>
          </p:nvPr>
        </p:nvSpPr>
        <p:spPr>
          <a:xfrm>
            <a:off x="200472" y="2823295"/>
            <a:ext cx="9505502" cy="461665"/>
          </a:xfrm>
          <a:prstGeom prst="rect">
            <a:avLst/>
          </a:prstGeom>
        </p:spPr>
        <p:txBody>
          <a:bodyPr vert="horz" wrap="square" lIns="91440" tIns="45720" rIns="91440" bIns="45720" rtlCol="0" anchor="b" anchorCtr="0">
            <a:spAutoFit/>
          </a:bodyPr>
          <a:lstStyle>
            <a:lvl1pPr>
              <a:defRPr sz="2400"/>
            </a:lvl1pPr>
          </a:lstStyle>
          <a:p>
            <a:r>
              <a:rPr kumimoji="1" lang="ja-JP" altLang="en-US" dirty="0"/>
              <a:t>マスタ タイトルの書式設定</a:t>
            </a:r>
          </a:p>
        </p:txBody>
      </p:sp>
      <p:sp>
        <p:nvSpPr>
          <p:cNvPr id="4" name="Line 26"/>
          <p:cNvSpPr>
            <a:spLocks noChangeShapeType="1"/>
          </p:cNvSpPr>
          <p:nvPr userDrawn="1"/>
        </p:nvSpPr>
        <p:spPr bwMode="auto">
          <a:xfrm>
            <a:off x="200471" y="3356990"/>
            <a:ext cx="9505503" cy="0"/>
          </a:xfrm>
          <a:prstGeom prst="line">
            <a:avLst/>
          </a:prstGeom>
          <a:noFill/>
          <a:ln w="3175">
            <a:solidFill>
              <a:schemeClr val="bg2"/>
            </a:solidFill>
            <a:prstDash val="solid"/>
            <a:round/>
            <a:headEnd/>
            <a:tailEnd/>
          </a:ln>
          <a:effectLst/>
        </p:spPr>
        <p:txBody>
          <a:bodyPr/>
          <a:lstStyle/>
          <a:p>
            <a:pPr>
              <a:defRPr/>
            </a:pPr>
            <a:endParaRPr lang="ja-JP" altLang="en-US" dirty="0">
              <a:solidFill>
                <a:prstClr val="black"/>
              </a:solidFill>
            </a:endParaRPr>
          </a:p>
        </p:txBody>
      </p:sp>
      <p:sp>
        <p:nvSpPr>
          <p:cNvPr id="6" name="テキスト ボックス 5"/>
          <p:cNvSpPr txBox="1"/>
          <p:nvPr userDrawn="1"/>
        </p:nvSpPr>
        <p:spPr>
          <a:xfrm>
            <a:off x="8913440" y="6581001"/>
            <a:ext cx="720080" cy="276999"/>
          </a:xfrm>
          <a:prstGeom prst="rect">
            <a:avLst/>
          </a:prstGeom>
          <a:noFill/>
        </p:spPr>
        <p:txBody>
          <a:bodyPr wrap="square" lIns="0" rIns="0" rtlCol="0">
            <a:spAutoFit/>
          </a:bodyPr>
          <a:lstStyle/>
          <a:p>
            <a:pPr algn="r"/>
            <a:fld id="{6DD9FF53-5E75-4890-BA22-699EFFF134BB}" type="slidenum">
              <a:rPr lang="ja-JP" altLang="en-US" sz="1200">
                <a:solidFill>
                  <a:prstClr val="black"/>
                </a:solidFill>
              </a:rPr>
              <a:pPr algn="r"/>
              <a:t>‹#›</a:t>
            </a:fld>
            <a:endParaRPr lang="ja-JP" altLang="en-US" sz="1200" dirty="0">
              <a:solidFill>
                <a:prstClr val="black"/>
              </a:solidFill>
            </a:endParaRPr>
          </a:p>
        </p:txBody>
      </p:sp>
      <p:sp>
        <p:nvSpPr>
          <p:cNvPr id="7" name="正方形/長方形 6">
            <a:extLst>
              <a:ext uri="{FF2B5EF4-FFF2-40B4-BE49-F238E27FC236}">
                <a16:creationId xmlns:a16="http://schemas.microsoft.com/office/drawing/2014/main" id="{19D45490-C7D7-4A72-AC38-E9927D52A610}"/>
              </a:ext>
            </a:extLst>
          </p:cNvPr>
          <p:cNvSpPr/>
          <p:nvPr userDrawn="1"/>
        </p:nvSpPr>
        <p:spPr>
          <a:xfrm>
            <a:off x="488504" y="6611779"/>
            <a:ext cx="8658539"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令和３年度 蓄電池等の分散型エネルギーリソースを活用した次世代技術構築実証事業費補助金　</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ダイナミックプライシングによる電動車の充電シフト実証事業</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41213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標準">
    <p:spTree>
      <p:nvGrpSpPr>
        <p:cNvPr id="1" name=""/>
        <p:cNvGrpSpPr/>
        <p:nvPr/>
      </p:nvGrpSpPr>
      <p:grpSpPr>
        <a:xfrm>
          <a:off x="0" y="0"/>
          <a:ext cx="0" cy="0"/>
          <a:chOff x="0" y="0"/>
          <a:chExt cx="0" cy="0"/>
        </a:xfrm>
      </p:grpSpPr>
      <p:sp>
        <p:nvSpPr>
          <p:cNvPr id="8" name="タイトル 7"/>
          <p:cNvSpPr>
            <a:spLocks noGrp="1"/>
          </p:cNvSpPr>
          <p:nvPr>
            <p:ph type="title"/>
          </p:nvPr>
        </p:nvSpPr>
        <p:spPr>
          <a:xfrm>
            <a:off x="200471" y="188550"/>
            <a:ext cx="9505055" cy="360050"/>
          </a:xfrm>
        </p:spPr>
        <p:txBody>
          <a:bodyPr>
            <a:normAutofit/>
          </a:bodyPr>
          <a:lstStyle>
            <a:lvl1pPr>
              <a:defRPr sz="1400"/>
            </a:lvl1pPr>
          </a:lstStyle>
          <a:p>
            <a:r>
              <a:rPr kumimoji="1" lang="ja-JP" altLang="en-US" dirty="0"/>
              <a:t>マスタ タイトルの書式設定</a:t>
            </a:r>
          </a:p>
        </p:txBody>
      </p:sp>
      <p:sp>
        <p:nvSpPr>
          <p:cNvPr id="21" name="テキスト プレースホルダ 20"/>
          <p:cNvSpPr>
            <a:spLocks noGrp="1"/>
          </p:cNvSpPr>
          <p:nvPr>
            <p:ph type="body" sz="quarter" idx="14"/>
          </p:nvPr>
        </p:nvSpPr>
        <p:spPr>
          <a:xfrm>
            <a:off x="200025" y="1556740"/>
            <a:ext cx="9505950" cy="1440212"/>
          </a:xfrm>
          <a:prstGeom prst="rect">
            <a:avLst/>
          </a:prstGeom>
        </p:spPr>
        <p:txBody>
          <a:bodyPr/>
          <a:lstStyle>
            <a:lvl1pPr>
              <a:defRPr sz="1600">
                <a:latin typeface="Meiryo UI" panose="020B0604030504040204" pitchFamily="50" charset="-128"/>
                <a:ea typeface="Meiryo UI" panose="020B0604030504040204" pitchFamily="50" charset="-128"/>
                <a:cs typeface="Meiryo UI" panose="020B0604030504040204" pitchFamily="50" charset="-128"/>
              </a:defRPr>
            </a:lvl1pPr>
            <a:lvl2pPr>
              <a:defRPr sz="1400">
                <a:latin typeface="Meiryo UI" panose="020B0604030504040204" pitchFamily="50" charset="-128"/>
                <a:ea typeface="Meiryo UI" panose="020B0604030504040204" pitchFamily="50" charset="-128"/>
                <a:cs typeface="Meiryo UI" panose="020B0604030504040204" pitchFamily="50" charset="-128"/>
              </a:defRPr>
            </a:lvl2pPr>
            <a:lvl3pPr>
              <a:defRPr sz="1400">
                <a:latin typeface="Meiryo UI" panose="020B0604030504040204" pitchFamily="50" charset="-128"/>
                <a:ea typeface="Meiryo UI" panose="020B0604030504040204" pitchFamily="50" charset="-128"/>
                <a:cs typeface="Meiryo UI" panose="020B0604030504040204" pitchFamily="50" charset="-128"/>
              </a:defRPr>
            </a:lvl3pPr>
            <a:lvl4pPr>
              <a:defRPr sz="1200">
                <a:latin typeface="Meiryo UI" panose="020B0604030504040204" pitchFamily="50" charset="-128"/>
                <a:ea typeface="Meiryo UI" panose="020B0604030504040204" pitchFamily="50" charset="-128"/>
                <a:cs typeface="Meiryo UI" panose="020B0604030504040204" pitchFamily="50" charset="-128"/>
              </a:defRPr>
            </a:lvl4pPr>
            <a:lvl5pPr>
              <a:defRPr sz="1200">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Line 26"/>
          <p:cNvSpPr>
            <a:spLocks noChangeShapeType="1"/>
          </p:cNvSpPr>
          <p:nvPr userDrawn="1"/>
        </p:nvSpPr>
        <p:spPr bwMode="auto">
          <a:xfrm>
            <a:off x="200471" y="1340688"/>
            <a:ext cx="9505503" cy="0"/>
          </a:xfrm>
          <a:prstGeom prst="line">
            <a:avLst/>
          </a:prstGeom>
          <a:noFill/>
          <a:ln w="3175">
            <a:solidFill>
              <a:schemeClr val="bg2"/>
            </a:solidFill>
            <a:prstDash val="solid"/>
            <a:round/>
            <a:headEnd/>
            <a:tailEnd/>
          </a:ln>
          <a:effectLst/>
        </p:spPr>
        <p:txBody>
          <a:bodyPr/>
          <a:lstStyle/>
          <a:p>
            <a:pPr>
              <a:defRPr/>
            </a:pPr>
            <a:endParaRPr lang="ja-JP" altLang="en-US" dirty="0">
              <a:solidFill>
                <a:prstClr val="black"/>
              </a:solidFill>
            </a:endParaRPr>
          </a:p>
        </p:txBody>
      </p:sp>
      <p:sp>
        <p:nvSpPr>
          <p:cNvPr id="13" name="テキスト プレースホルダー 12"/>
          <p:cNvSpPr>
            <a:spLocks noGrp="1"/>
          </p:cNvSpPr>
          <p:nvPr>
            <p:ph type="body" sz="quarter" idx="15"/>
          </p:nvPr>
        </p:nvSpPr>
        <p:spPr>
          <a:xfrm>
            <a:off x="200025" y="549275"/>
            <a:ext cx="9505950" cy="719138"/>
          </a:xfrm>
        </p:spPr>
        <p:txBody>
          <a:bodyPr anchor="b" anchorCtr="0"/>
          <a:lstStyle>
            <a:lvl1pPr marL="0" indent="0">
              <a:spcBef>
                <a:spcPts val="0"/>
              </a:spcBef>
              <a:buNone/>
              <a:defRPr sz="2000">
                <a:latin typeface="Meiryo UI" panose="020B0604030504040204" pitchFamily="50" charset="-128"/>
                <a:ea typeface="Meiryo UI" panose="020B0604030504040204" pitchFamily="50" charset="-128"/>
                <a:cs typeface="Meiryo UI" panose="020B0604030504040204" pitchFamily="50" charset="-128"/>
              </a:defRPr>
            </a:lvl1pPr>
            <a:lvl2pPr marL="377825" indent="0">
              <a:spcBef>
                <a:spcPts val="0"/>
              </a:spcBef>
              <a:buNone/>
              <a:defRPr sz="2000">
                <a:latin typeface="Meiryo UI" panose="020B0604030504040204" pitchFamily="50" charset="-128"/>
                <a:ea typeface="Meiryo UI" panose="020B0604030504040204" pitchFamily="50" charset="-128"/>
                <a:cs typeface="Meiryo UI" panose="020B0604030504040204" pitchFamily="50" charset="-128"/>
              </a:defRPr>
            </a:lvl2pPr>
            <a:lvl3pPr marL="755650" indent="0">
              <a:spcBef>
                <a:spcPts val="0"/>
              </a:spcBef>
              <a:buNone/>
              <a:defRPr sz="2000">
                <a:latin typeface="HGP創英角ｺﾞｼｯｸUB" panose="020B0900000000000000" pitchFamily="50" charset="-128"/>
                <a:ea typeface="HGP創英角ｺﾞｼｯｸUB" panose="020B0900000000000000" pitchFamily="50" charset="-128"/>
              </a:defRPr>
            </a:lvl3pPr>
            <a:lvl4pPr marL="1143000" indent="0">
              <a:spcBef>
                <a:spcPts val="0"/>
              </a:spcBef>
              <a:buNone/>
              <a:defRPr sz="2000">
                <a:latin typeface="HGP創英角ｺﾞｼｯｸUB" panose="020B0900000000000000" pitchFamily="50" charset="-128"/>
                <a:ea typeface="HGP創英角ｺﾞｼｯｸUB" panose="020B0900000000000000" pitchFamily="50" charset="-128"/>
              </a:defRPr>
            </a:lvl4pPr>
            <a:lvl5pPr marL="1525587" indent="0">
              <a:spcBef>
                <a:spcPts val="0"/>
              </a:spcBef>
              <a:buNone/>
              <a:defRPr sz="2000">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p:txBody>
      </p:sp>
    </p:spTree>
    <p:extLst>
      <p:ext uri="{BB962C8B-B14F-4D97-AF65-F5344CB8AC3E}">
        <p14:creationId xmlns:p14="http://schemas.microsoft.com/office/powerpoint/2010/main" val="2874414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標準（スペース大）">
    <p:spTree>
      <p:nvGrpSpPr>
        <p:cNvPr id="1" name=""/>
        <p:cNvGrpSpPr/>
        <p:nvPr/>
      </p:nvGrpSpPr>
      <p:grpSpPr>
        <a:xfrm>
          <a:off x="0" y="0"/>
          <a:ext cx="0" cy="0"/>
          <a:chOff x="0" y="0"/>
          <a:chExt cx="0" cy="0"/>
        </a:xfrm>
      </p:grpSpPr>
      <p:sp>
        <p:nvSpPr>
          <p:cNvPr id="4" name="Line 26"/>
          <p:cNvSpPr>
            <a:spLocks noChangeShapeType="1"/>
          </p:cNvSpPr>
          <p:nvPr userDrawn="1"/>
        </p:nvSpPr>
        <p:spPr bwMode="auto">
          <a:xfrm>
            <a:off x="200471" y="980728"/>
            <a:ext cx="9505503" cy="0"/>
          </a:xfrm>
          <a:prstGeom prst="line">
            <a:avLst/>
          </a:prstGeom>
          <a:noFill/>
          <a:ln w="3175">
            <a:solidFill>
              <a:schemeClr val="bg2"/>
            </a:solidFill>
            <a:prstDash val="solid"/>
            <a:round/>
            <a:headEnd/>
            <a:tailEnd/>
          </a:ln>
          <a:effectLst/>
        </p:spPr>
        <p:txBody>
          <a:bodyPr/>
          <a:lstStyle/>
          <a:p>
            <a:pPr>
              <a:defRPr/>
            </a:pPr>
            <a:endParaRPr lang="ja-JP" altLang="en-US" dirty="0">
              <a:solidFill>
                <a:prstClr val="black"/>
              </a:solidFill>
            </a:endParaRPr>
          </a:p>
        </p:txBody>
      </p:sp>
      <p:sp>
        <p:nvSpPr>
          <p:cNvPr id="9" name="テキスト ボックス 8"/>
          <p:cNvSpPr txBox="1"/>
          <p:nvPr userDrawn="1"/>
        </p:nvSpPr>
        <p:spPr>
          <a:xfrm>
            <a:off x="8913440" y="6581001"/>
            <a:ext cx="720080" cy="276999"/>
          </a:xfrm>
          <a:prstGeom prst="rect">
            <a:avLst/>
          </a:prstGeom>
          <a:noFill/>
        </p:spPr>
        <p:txBody>
          <a:bodyPr wrap="square" lIns="0" rIns="0" rtlCol="0">
            <a:spAutoFit/>
          </a:bodyPr>
          <a:lstStyle/>
          <a:p>
            <a:pPr algn="r"/>
            <a:fld id="{6DD9FF53-5E75-4890-BA22-699EFFF134BB}" type="slidenum">
              <a:rPr lang="ja-JP" altLang="en-US" sz="1200">
                <a:solidFill>
                  <a:prstClr val="black"/>
                </a:solidFill>
              </a:rPr>
              <a:pPr algn="r"/>
              <a:t>‹#›</a:t>
            </a:fld>
            <a:endParaRPr lang="ja-JP" altLang="en-US" sz="1200" dirty="0">
              <a:solidFill>
                <a:prstClr val="black"/>
              </a:solidFill>
            </a:endParaRPr>
          </a:p>
        </p:txBody>
      </p:sp>
      <p:sp>
        <p:nvSpPr>
          <p:cNvPr id="21" name="テキスト プレースホルダ 20"/>
          <p:cNvSpPr>
            <a:spLocks noGrp="1"/>
          </p:cNvSpPr>
          <p:nvPr>
            <p:ph type="body" sz="quarter" idx="14"/>
          </p:nvPr>
        </p:nvSpPr>
        <p:spPr>
          <a:xfrm>
            <a:off x="199710" y="1124744"/>
            <a:ext cx="9505950" cy="5327871"/>
          </a:xfrm>
          <a:prstGeom prst="rect">
            <a:avLst/>
          </a:prstGeom>
        </p:spPr>
        <p:txBody>
          <a:bodyPr/>
          <a:lstStyle>
            <a:lvl1pPr>
              <a:defRPr sz="1600">
                <a:latin typeface="+mn-lt"/>
                <a:ea typeface="+mn-ea"/>
              </a:defRPr>
            </a:lvl1pPr>
            <a:lvl2pPr>
              <a:defRPr sz="1400">
                <a:latin typeface="+mn-lt"/>
                <a:ea typeface="+mn-ea"/>
              </a:defRPr>
            </a:lvl2pPr>
            <a:lvl3pPr>
              <a:defRPr sz="1400">
                <a:latin typeface="+mn-lt"/>
                <a:ea typeface="+mj-ea"/>
              </a:defRPr>
            </a:lvl3pPr>
            <a:lvl4pPr>
              <a:defRPr sz="1200">
                <a:latin typeface="+mn-lt"/>
                <a:ea typeface="+mn-ea"/>
              </a:defRPr>
            </a:lvl4pPr>
            <a:lvl5pPr>
              <a:defRPr sz="1200">
                <a:latin typeface="+mn-lt"/>
              </a:defRPr>
            </a:lvl5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タイトル 7"/>
          <p:cNvSpPr>
            <a:spLocks noGrp="1"/>
          </p:cNvSpPr>
          <p:nvPr>
            <p:ph type="title"/>
          </p:nvPr>
        </p:nvSpPr>
        <p:spPr>
          <a:xfrm>
            <a:off x="200471" y="188550"/>
            <a:ext cx="9505055" cy="360050"/>
          </a:xfrm>
        </p:spPr>
        <p:txBody>
          <a:bodyPr>
            <a:normAutofit/>
          </a:bodyPr>
          <a:lstStyle>
            <a:lvl1pPr>
              <a:defRPr sz="1400"/>
            </a:lvl1pPr>
          </a:lstStyle>
          <a:p>
            <a:r>
              <a:rPr kumimoji="1" lang="ja-JP" altLang="en-US" dirty="0"/>
              <a:t>マスタ タイトルの書式設定</a:t>
            </a:r>
          </a:p>
        </p:txBody>
      </p:sp>
      <p:sp>
        <p:nvSpPr>
          <p:cNvPr id="12" name="テキスト プレースホルダー 12"/>
          <p:cNvSpPr>
            <a:spLocks noGrp="1"/>
          </p:cNvSpPr>
          <p:nvPr>
            <p:ph type="body" sz="quarter" idx="15"/>
          </p:nvPr>
        </p:nvSpPr>
        <p:spPr>
          <a:xfrm>
            <a:off x="200025" y="549275"/>
            <a:ext cx="9505950" cy="359445"/>
          </a:xfrm>
        </p:spPr>
        <p:txBody>
          <a:bodyPr anchor="b" anchorCtr="0"/>
          <a:lstStyle>
            <a:lvl1pPr marL="0" indent="0">
              <a:spcBef>
                <a:spcPts val="0"/>
              </a:spcBef>
              <a:buNone/>
              <a:defRPr sz="2000">
                <a:latin typeface="HGP創英角ｺﾞｼｯｸUB" panose="020B0900000000000000" pitchFamily="50" charset="-128"/>
                <a:ea typeface="HGP創英角ｺﾞｼｯｸUB" panose="020B0900000000000000" pitchFamily="50" charset="-128"/>
              </a:defRPr>
            </a:lvl1pPr>
            <a:lvl2pPr marL="377825" indent="0">
              <a:spcBef>
                <a:spcPts val="0"/>
              </a:spcBef>
              <a:buNone/>
              <a:defRPr sz="2000">
                <a:latin typeface="HGP創英角ｺﾞｼｯｸUB" panose="020B0900000000000000" pitchFamily="50" charset="-128"/>
                <a:ea typeface="HGP創英角ｺﾞｼｯｸUB" panose="020B0900000000000000" pitchFamily="50" charset="-128"/>
              </a:defRPr>
            </a:lvl2pPr>
            <a:lvl3pPr marL="755650" indent="0">
              <a:spcBef>
                <a:spcPts val="0"/>
              </a:spcBef>
              <a:buNone/>
              <a:defRPr sz="2000">
                <a:latin typeface="HGP創英角ｺﾞｼｯｸUB" panose="020B0900000000000000" pitchFamily="50" charset="-128"/>
                <a:ea typeface="HGP創英角ｺﾞｼｯｸUB" panose="020B0900000000000000" pitchFamily="50" charset="-128"/>
              </a:defRPr>
            </a:lvl3pPr>
            <a:lvl4pPr marL="1143000" indent="0">
              <a:spcBef>
                <a:spcPts val="0"/>
              </a:spcBef>
              <a:buNone/>
              <a:defRPr sz="2000">
                <a:latin typeface="HGP創英角ｺﾞｼｯｸUB" panose="020B0900000000000000" pitchFamily="50" charset="-128"/>
                <a:ea typeface="HGP創英角ｺﾞｼｯｸUB" panose="020B0900000000000000" pitchFamily="50" charset="-128"/>
              </a:defRPr>
            </a:lvl4pPr>
            <a:lvl5pPr marL="1525587" indent="0">
              <a:spcBef>
                <a:spcPts val="0"/>
              </a:spcBef>
              <a:buNone/>
              <a:defRPr sz="2000">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p:txBody>
      </p:sp>
      <p:sp>
        <p:nvSpPr>
          <p:cNvPr id="10" name="正方形/長方形 9">
            <a:extLst>
              <a:ext uri="{FF2B5EF4-FFF2-40B4-BE49-F238E27FC236}">
                <a16:creationId xmlns:a16="http://schemas.microsoft.com/office/drawing/2014/main" id="{46629946-5D93-4D3A-9C74-CB8111DAC82C}"/>
              </a:ext>
            </a:extLst>
          </p:cNvPr>
          <p:cNvSpPr/>
          <p:nvPr userDrawn="1"/>
        </p:nvSpPr>
        <p:spPr>
          <a:xfrm>
            <a:off x="488504" y="6611779"/>
            <a:ext cx="8658539"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令和３年度 蓄電池等の分散型エネルギーリソースを活用した次世代技術構築実証事業費補助金　</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ダイナミックプライシングによる電動車の充電シフト実証事業</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0627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4" name="タイトル 7"/>
          <p:cNvSpPr>
            <a:spLocks noGrp="1"/>
          </p:cNvSpPr>
          <p:nvPr>
            <p:ph type="title"/>
          </p:nvPr>
        </p:nvSpPr>
        <p:spPr>
          <a:xfrm>
            <a:off x="200471" y="188550"/>
            <a:ext cx="9505055" cy="360050"/>
          </a:xfrm>
        </p:spPr>
        <p:txBody>
          <a:bodyPr>
            <a:normAutofit/>
          </a:bodyPr>
          <a:lstStyle>
            <a:lvl1pPr>
              <a:defRPr sz="1400"/>
            </a:lvl1pPr>
          </a:lstStyle>
          <a:p>
            <a:r>
              <a:rPr kumimoji="1" lang="ja-JP" altLang="en-US" dirty="0"/>
              <a:t>マスタ タイトルの書式設定</a:t>
            </a:r>
          </a:p>
        </p:txBody>
      </p:sp>
      <p:sp>
        <p:nvSpPr>
          <p:cNvPr id="5" name="テキスト プレースホルダー 12"/>
          <p:cNvSpPr>
            <a:spLocks noGrp="1"/>
          </p:cNvSpPr>
          <p:nvPr>
            <p:ph type="body" sz="quarter" idx="15"/>
          </p:nvPr>
        </p:nvSpPr>
        <p:spPr>
          <a:xfrm>
            <a:off x="200025" y="549275"/>
            <a:ext cx="9505950" cy="719138"/>
          </a:xfrm>
        </p:spPr>
        <p:txBody>
          <a:bodyPr anchor="b" anchorCtr="0"/>
          <a:lstStyle>
            <a:lvl1pPr marL="0" indent="0">
              <a:spcBef>
                <a:spcPts val="0"/>
              </a:spcBef>
              <a:buNone/>
              <a:defRPr sz="2000">
                <a:latin typeface="HGP創英角ｺﾞｼｯｸUB" panose="020B0900000000000000" pitchFamily="50" charset="-128"/>
                <a:ea typeface="HGP創英角ｺﾞｼｯｸUB" panose="020B0900000000000000" pitchFamily="50" charset="-128"/>
              </a:defRPr>
            </a:lvl1pPr>
            <a:lvl2pPr marL="377825" indent="0">
              <a:spcBef>
                <a:spcPts val="0"/>
              </a:spcBef>
              <a:buNone/>
              <a:defRPr sz="2000">
                <a:latin typeface="HGP創英角ｺﾞｼｯｸUB" panose="020B0900000000000000" pitchFamily="50" charset="-128"/>
                <a:ea typeface="HGP創英角ｺﾞｼｯｸUB" panose="020B0900000000000000" pitchFamily="50" charset="-128"/>
              </a:defRPr>
            </a:lvl2pPr>
            <a:lvl3pPr marL="755650" indent="0">
              <a:spcBef>
                <a:spcPts val="0"/>
              </a:spcBef>
              <a:buNone/>
              <a:defRPr sz="2000">
                <a:latin typeface="HGP創英角ｺﾞｼｯｸUB" panose="020B0900000000000000" pitchFamily="50" charset="-128"/>
                <a:ea typeface="HGP創英角ｺﾞｼｯｸUB" panose="020B0900000000000000" pitchFamily="50" charset="-128"/>
              </a:defRPr>
            </a:lvl3pPr>
            <a:lvl4pPr marL="1143000" indent="0">
              <a:spcBef>
                <a:spcPts val="0"/>
              </a:spcBef>
              <a:buNone/>
              <a:defRPr sz="2000">
                <a:latin typeface="HGP創英角ｺﾞｼｯｸUB" panose="020B0900000000000000" pitchFamily="50" charset="-128"/>
                <a:ea typeface="HGP創英角ｺﾞｼｯｸUB" panose="020B0900000000000000" pitchFamily="50" charset="-128"/>
              </a:defRPr>
            </a:lvl4pPr>
            <a:lvl5pPr marL="1525587" indent="0">
              <a:spcBef>
                <a:spcPts val="0"/>
              </a:spcBef>
              <a:buNone/>
              <a:defRPr sz="2000">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p:txBody>
      </p:sp>
    </p:spTree>
    <p:extLst>
      <p:ext uri="{BB962C8B-B14F-4D97-AF65-F5344CB8AC3E}">
        <p14:creationId xmlns:p14="http://schemas.microsoft.com/office/powerpoint/2010/main" val="2185230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プロフィール">
    <p:spTree>
      <p:nvGrpSpPr>
        <p:cNvPr id="1" name=""/>
        <p:cNvGrpSpPr/>
        <p:nvPr/>
      </p:nvGrpSpPr>
      <p:grpSpPr>
        <a:xfrm>
          <a:off x="0" y="0"/>
          <a:ext cx="0" cy="0"/>
          <a:chOff x="0" y="0"/>
          <a:chExt cx="0" cy="0"/>
        </a:xfrm>
      </p:grpSpPr>
      <p:graphicFrame>
        <p:nvGraphicFramePr>
          <p:cNvPr id="4" name="Group 3"/>
          <p:cNvGraphicFramePr>
            <a:graphicFrameLocks noGrp="1"/>
          </p:cNvGraphicFramePr>
          <p:nvPr userDrawn="1">
            <p:extLst>
              <p:ext uri="{D42A27DB-BD31-4B8C-83A1-F6EECF244321}">
                <p14:modId xmlns:p14="http://schemas.microsoft.com/office/powerpoint/2010/main" val="383152616"/>
              </p:ext>
            </p:extLst>
          </p:nvPr>
        </p:nvGraphicFramePr>
        <p:xfrm>
          <a:off x="200025" y="1340768"/>
          <a:ext cx="9505950" cy="5113213"/>
        </p:xfrm>
        <a:graphic>
          <a:graphicData uri="http://schemas.openxmlformats.org/drawingml/2006/table">
            <a:tbl>
              <a:tblPr/>
              <a:tblGrid>
                <a:gridCol w="4139688">
                  <a:extLst>
                    <a:ext uri="{9D8B030D-6E8A-4147-A177-3AD203B41FA5}">
                      <a16:colId xmlns:a16="http://schemas.microsoft.com/office/drawing/2014/main" val="20000"/>
                    </a:ext>
                  </a:extLst>
                </a:gridCol>
                <a:gridCol w="5366262">
                  <a:extLst>
                    <a:ext uri="{9D8B030D-6E8A-4147-A177-3AD203B41FA5}">
                      <a16:colId xmlns:a16="http://schemas.microsoft.com/office/drawing/2014/main" val="20001"/>
                    </a:ext>
                  </a:extLst>
                </a:gridCol>
              </a:tblGrid>
              <a:tr h="376597">
                <a:tc>
                  <a:txBody>
                    <a:bodyPr/>
                    <a:lstStyle/>
                    <a:p>
                      <a:pPr marL="0" marR="0" lvl="0" indent="0" algn="l" defTabSz="863600" rtl="0" eaLnBrk="1" fontAlgn="base" latinLnBrk="0" hangingPunct="1">
                        <a:lnSpc>
                          <a:spcPct val="100000"/>
                        </a:lnSpc>
                        <a:spcBef>
                          <a:spcPct val="25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経歴</a:t>
                      </a:r>
                    </a:p>
                  </a:txBody>
                  <a:tcPr marL="152400" marT="95250" marB="95250" anchor="ctr" horzOverflow="overflow">
                    <a:lnL cap="flat">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l" defTabSz="863600" rtl="0" eaLnBrk="1" fontAlgn="base" latinLnBrk="0" hangingPunct="1">
                        <a:lnSpc>
                          <a:spcPct val="100000"/>
                        </a:lnSpc>
                        <a:spcBef>
                          <a:spcPct val="25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主要プロジェクト</a:t>
                      </a:r>
                    </a:p>
                  </a:txBody>
                  <a:tcPr marL="152400" marT="95250" marB="95250" anchor="ctr" horzOverflow="overflow">
                    <a:lnL w="6350" cap="flat" cmpd="sng" algn="ctr">
                      <a:solidFill>
                        <a:schemeClr val="tx1"/>
                      </a:solidFill>
                      <a:prstDash val="solid"/>
                      <a:round/>
                      <a:headEnd type="none" w="med" len="med"/>
                      <a:tailEnd type="none" w="med" len="med"/>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0"/>
                  </a:ext>
                </a:extLst>
              </a:tr>
              <a:tr h="1699486">
                <a:tc>
                  <a:txBody>
                    <a:bodyPr/>
                    <a:lstStyle/>
                    <a:p>
                      <a:pPr marL="0" marR="0" lvl="0" indent="0" algn="just" defTabSz="863600" rtl="0" eaLnBrk="1" fontAlgn="base" latinLnBrk="0" hangingPunct="1">
                        <a:lnSpc>
                          <a:spcPct val="100000"/>
                        </a:lnSpc>
                        <a:spcBef>
                          <a:spcPct val="25000"/>
                        </a:spcBef>
                        <a:spcAft>
                          <a:spcPct val="0"/>
                        </a:spcAft>
                        <a:buClr>
                          <a:schemeClr val="bg2"/>
                        </a:buClr>
                        <a:buSzTx/>
                        <a:buFont typeface="Wingdings" pitchFamily="2" charset="2"/>
                        <a:buNone/>
                        <a:tabLst/>
                      </a:pPr>
                      <a:endParaRPr kumimoji="1" lang="ja-JP" altLang="ja-JP" sz="1000" b="0" i="0" u="none" strike="noStrike" cap="none" normalizeH="0" baseline="0" dirty="0">
                        <a:ln>
                          <a:noFill/>
                        </a:ln>
                        <a:solidFill>
                          <a:schemeClr val="tx1"/>
                        </a:solidFill>
                        <a:effectLst/>
                        <a:latin typeface="Arial" charset="0"/>
                        <a:ea typeface="ＭＳ Ｐゴシック" pitchFamily="50" charset="-128"/>
                      </a:endParaRPr>
                    </a:p>
                  </a:txBody>
                  <a:tcPr marL="152400" marT="95250" marB="95250" horzOverflow="overflow">
                    <a:lnL cap="flat">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just" defTabSz="863600" rtl="0" eaLnBrk="1" fontAlgn="base" latinLnBrk="0" hangingPunct="1">
                        <a:lnSpc>
                          <a:spcPct val="100000"/>
                        </a:lnSpc>
                        <a:spcBef>
                          <a:spcPct val="25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152400" marT="95250" marB="95250" horzOverflow="overflow">
                    <a:lnL w="6350" cap="flat" cmpd="sng" algn="ctr">
                      <a:solidFill>
                        <a:schemeClr val="tx1"/>
                      </a:solidFill>
                      <a:prstDash val="solid"/>
                      <a:round/>
                      <a:headEnd type="none" w="med" len="med"/>
                      <a:tailEnd type="none" w="med" len="med"/>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6597">
                <a:tc>
                  <a:txBody>
                    <a:bodyPr/>
                    <a:lstStyle/>
                    <a:p>
                      <a:pPr marL="0" marR="0" lvl="0" indent="0" algn="l" defTabSz="863600" rtl="0" eaLnBrk="1" fontAlgn="base" latinLnBrk="0" hangingPunct="1">
                        <a:lnSpc>
                          <a:spcPct val="100000"/>
                        </a:lnSpc>
                        <a:spcBef>
                          <a:spcPct val="25000"/>
                        </a:spcBef>
                        <a:spcAft>
                          <a:spcPct val="0"/>
                        </a:spcAft>
                        <a:buClr>
                          <a:schemeClr val="bg2"/>
                        </a:buClr>
                        <a:buSzTx/>
                        <a:buFont typeface="Wingdings" pitchFamily="2" charset="2"/>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専門</a:t>
                      </a:r>
                    </a:p>
                  </a:txBody>
                  <a:tcPr marL="152400" marT="95250" marB="95250" anchor="ctr" horzOverflow="overflow">
                    <a:lnL cap="flat">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3"/>
                    </a:solidFill>
                  </a:tcPr>
                </a:tc>
                <a:tc vMerge="1">
                  <a:txBody>
                    <a:bodyPr/>
                    <a:lstStyle/>
                    <a:p>
                      <a:endParaRPr kumimoji="1" lang="ja-JP" altLang="en-US"/>
                    </a:p>
                  </a:txBody>
                  <a:tcPr/>
                </a:tc>
                <a:extLst>
                  <a:ext uri="{0D108BD9-81ED-4DB2-BD59-A6C34878D82A}">
                    <a16:rowId xmlns:a16="http://schemas.microsoft.com/office/drawing/2014/main" val="10002"/>
                  </a:ext>
                </a:extLst>
              </a:tr>
              <a:tr h="2660533">
                <a:tc>
                  <a:txBody>
                    <a:bodyPr/>
                    <a:lstStyle/>
                    <a:p>
                      <a:pPr marL="0" marR="0" lvl="0" indent="0" algn="l" defTabSz="863600" rtl="0" eaLnBrk="1" fontAlgn="base" latinLnBrk="0" hangingPunct="1">
                        <a:lnSpc>
                          <a:spcPct val="100000"/>
                        </a:lnSpc>
                        <a:spcBef>
                          <a:spcPct val="25000"/>
                        </a:spcBef>
                        <a:spcAft>
                          <a:spcPct val="0"/>
                        </a:spcAft>
                        <a:buClr>
                          <a:schemeClr val="bg2"/>
                        </a:buClr>
                        <a:buSzTx/>
                        <a:buFont typeface="Wingdings" pitchFamily="2" charset="2"/>
                        <a:buChar char="n"/>
                        <a:tabLst/>
                      </a:pPr>
                      <a:endParaRPr kumimoji="1" lang="ja-JP" altLang="ja-JP" sz="1000" b="0" i="0" u="none" strike="noStrike" cap="none" normalizeH="0" baseline="0" dirty="0">
                        <a:ln>
                          <a:noFill/>
                        </a:ln>
                        <a:solidFill>
                          <a:schemeClr val="tx1"/>
                        </a:solidFill>
                        <a:effectLst/>
                        <a:latin typeface="Arial" charset="0"/>
                        <a:ea typeface="ＭＳ Ｐゴシック" pitchFamily="50" charset="-128"/>
                      </a:endParaRPr>
                    </a:p>
                  </a:txBody>
                  <a:tcPr marL="152400" marT="95250" marB="95250" horzOverflow="overflow">
                    <a:lnL cap="flat">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
        <p:nvSpPr>
          <p:cNvPr id="5" name="テキスト プレースホルダ 20"/>
          <p:cNvSpPr>
            <a:spLocks noGrp="1"/>
          </p:cNvSpPr>
          <p:nvPr>
            <p:ph type="body" sz="quarter" idx="14"/>
          </p:nvPr>
        </p:nvSpPr>
        <p:spPr>
          <a:xfrm>
            <a:off x="272480" y="1772816"/>
            <a:ext cx="3960440" cy="1512168"/>
          </a:xfrm>
          <a:prstGeom prst="rect">
            <a:avLst/>
          </a:prstGeom>
        </p:spPr>
        <p:txBody>
          <a:bodyPr/>
          <a:lstStyle>
            <a:lvl1pPr>
              <a:defRPr sz="1200">
                <a:latin typeface="+mn-ea"/>
                <a:ea typeface="+mn-ea"/>
              </a:defRPr>
            </a:lvl1pPr>
            <a:lvl2pPr marL="357188" indent="-177800">
              <a:defRPr sz="900">
                <a:latin typeface="+mn-ea"/>
                <a:ea typeface="+mn-ea"/>
              </a:defRPr>
            </a:lvl2pPr>
            <a:lvl3pPr>
              <a:defRPr sz="1400">
                <a:latin typeface="+mj-ea"/>
                <a:ea typeface="+mj-ea"/>
              </a:defRPr>
            </a:lvl3pPr>
            <a:lvl4pPr>
              <a:defRPr sz="1200">
                <a:latin typeface="+mn-ea"/>
                <a:ea typeface="+mn-ea"/>
              </a:defRPr>
            </a:lvl4pPr>
            <a:lvl5pPr>
              <a:defRPr sz="1200"/>
            </a:lvl5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p:txBody>
      </p:sp>
      <p:sp>
        <p:nvSpPr>
          <p:cNvPr id="6" name="テキスト プレースホルダ 20"/>
          <p:cNvSpPr>
            <a:spLocks noGrp="1"/>
          </p:cNvSpPr>
          <p:nvPr>
            <p:ph type="body" sz="quarter" idx="15"/>
          </p:nvPr>
        </p:nvSpPr>
        <p:spPr>
          <a:xfrm>
            <a:off x="272480" y="3861048"/>
            <a:ext cx="3960440" cy="2520280"/>
          </a:xfrm>
          <a:prstGeom prst="rect">
            <a:avLst/>
          </a:prstGeom>
        </p:spPr>
        <p:txBody>
          <a:bodyPr/>
          <a:lstStyle>
            <a:lvl1pPr>
              <a:defRPr sz="1200">
                <a:latin typeface="+mn-ea"/>
                <a:ea typeface="+mn-ea"/>
              </a:defRPr>
            </a:lvl1pPr>
            <a:lvl2pPr marL="357188" indent="-177800">
              <a:defRPr sz="900">
                <a:latin typeface="+mn-ea"/>
                <a:ea typeface="+mn-ea"/>
              </a:defRPr>
            </a:lvl2pPr>
            <a:lvl3pPr>
              <a:defRPr sz="1400">
                <a:latin typeface="+mj-ea"/>
                <a:ea typeface="+mj-ea"/>
              </a:defRPr>
            </a:lvl3pPr>
            <a:lvl4pPr>
              <a:defRPr sz="1200">
                <a:latin typeface="+mn-ea"/>
                <a:ea typeface="+mn-ea"/>
              </a:defRPr>
            </a:lvl4pPr>
            <a:lvl5pPr>
              <a:defRPr sz="1200"/>
            </a:lvl5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p:txBody>
      </p:sp>
      <p:sp>
        <p:nvSpPr>
          <p:cNvPr id="7" name="テキスト プレースホルダ 20"/>
          <p:cNvSpPr>
            <a:spLocks noGrp="1"/>
          </p:cNvSpPr>
          <p:nvPr>
            <p:ph type="body" sz="quarter" idx="16"/>
          </p:nvPr>
        </p:nvSpPr>
        <p:spPr>
          <a:xfrm>
            <a:off x="4448944" y="1772815"/>
            <a:ext cx="5184576" cy="4608513"/>
          </a:xfrm>
          <a:prstGeom prst="rect">
            <a:avLst/>
          </a:prstGeom>
        </p:spPr>
        <p:txBody>
          <a:bodyPr/>
          <a:lstStyle>
            <a:lvl1pPr>
              <a:defRPr sz="1200">
                <a:latin typeface="+mn-ea"/>
                <a:ea typeface="+mn-ea"/>
              </a:defRPr>
            </a:lvl1pPr>
            <a:lvl2pPr marL="357188" indent="-177800">
              <a:defRPr sz="900">
                <a:latin typeface="+mn-ea"/>
                <a:ea typeface="+mn-ea"/>
              </a:defRPr>
            </a:lvl2pPr>
            <a:lvl3pPr>
              <a:defRPr sz="1400">
                <a:latin typeface="+mj-ea"/>
                <a:ea typeface="+mj-ea"/>
              </a:defRPr>
            </a:lvl3pPr>
            <a:lvl4pPr>
              <a:defRPr sz="1200">
                <a:latin typeface="+mn-ea"/>
                <a:ea typeface="+mn-ea"/>
              </a:defRPr>
            </a:lvl4pPr>
            <a:lvl5pPr>
              <a:defRPr sz="1200"/>
            </a:lvl5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p:txBody>
      </p:sp>
      <p:sp>
        <p:nvSpPr>
          <p:cNvPr id="2" name="タイトル 1"/>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005695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vmlDrawing" Target="../drawings/vmlDrawing1.v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oleObject" Target="../embeddings/oleObject2.bin"/><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ags" Target="../tags/tag3.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vmlDrawing" Target="../drawings/vmlDrawing2.v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p:custDataLst>
              <p:tags r:id="rId12"/>
            </p:custDataLst>
            <p:extLst>
              <p:ext uri="{D42A27DB-BD31-4B8C-83A1-F6EECF244321}">
                <p14:modId xmlns:p14="http://schemas.microsoft.com/office/powerpoint/2010/main" val="117096208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563" name="think-cell Slide" r:id="rId13" imgW="270" imgH="270" progId="TCLayout.ActiveDocument.1">
                  <p:embed/>
                </p:oleObj>
              </mc:Choice>
              <mc:Fallback>
                <p:oleObj name="think-cell Slide" r:id="rId13" imgW="270" imgH="270" progId="TCLayout.ActiveDocument.1">
                  <p:embed/>
                  <p:pic>
                    <p:nvPicPr>
                      <p:cNvPr id="0" name=""/>
                      <p:cNvPicPr/>
                      <p:nvPr/>
                    </p:nvPicPr>
                    <p:blipFill>
                      <a:blip r:embed="rId14"/>
                      <a:stretch>
                        <a:fillRect/>
                      </a:stretch>
                    </p:blipFill>
                    <p:spPr>
                      <a:xfrm>
                        <a:off x="1588" y="1588"/>
                        <a:ext cx="1587" cy="1587"/>
                      </a:xfrm>
                      <a:prstGeom prst="rect">
                        <a:avLst/>
                      </a:prstGeom>
                    </p:spPr>
                  </p:pic>
                </p:oleObj>
              </mc:Fallback>
            </mc:AlternateContent>
          </a:graphicData>
        </a:graphic>
      </p:graphicFrame>
      <p:sp>
        <p:nvSpPr>
          <p:cNvPr id="17" name="タイトル プレースホルダ 16"/>
          <p:cNvSpPr>
            <a:spLocks noGrp="1"/>
          </p:cNvSpPr>
          <p:nvPr>
            <p:ph type="title"/>
          </p:nvPr>
        </p:nvSpPr>
        <p:spPr>
          <a:xfrm>
            <a:off x="200471" y="188640"/>
            <a:ext cx="9505055" cy="1008112"/>
          </a:xfrm>
          <a:prstGeom prst="rect">
            <a:avLst/>
          </a:prstGeom>
        </p:spPr>
        <p:txBody>
          <a:bodyPr vert="horz" lIns="91440" tIns="45720" rIns="91440" bIns="45720" rtlCol="0" anchor="b" anchorCtr="0">
            <a:normAutofit/>
          </a:bodyPr>
          <a:lstStyle/>
          <a:p>
            <a:r>
              <a:rPr kumimoji="1" lang="ja-JP" altLang="en-US" dirty="0"/>
              <a:t>マスタ タイトルの書式設定</a:t>
            </a:r>
          </a:p>
        </p:txBody>
      </p:sp>
      <p:sp>
        <p:nvSpPr>
          <p:cNvPr id="15" name="テキスト ボックス 14"/>
          <p:cNvSpPr txBox="1"/>
          <p:nvPr/>
        </p:nvSpPr>
        <p:spPr>
          <a:xfrm>
            <a:off x="8913440" y="6581001"/>
            <a:ext cx="720080" cy="276999"/>
          </a:xfrm>
          <a:prstGeom prst="rect">
            <a:avLst/>
          </a:prstGeom>
          <a:noFill/>
        </p:spPr>
        <p:txBody>
          <a:bodyPr wrap="square" lIns="0" rIns="0" rtlCol="0">
            <a:spAutoFit/>
          </a:bodyPr>
          <a:lstStyle/>
          <a:p>
            <a:pPr algn="r"/>
            <a:fld id="{6DD9FF53-5E75-4890-BA22-699EFFF134BB}" type="slidenum">
              <a:rPr lang="ja-JP" altLang="en-US" sz="1200">
                <a:solidFill>
                  <a:prstClr val="black"/>
                </a:solidFill>
                <a:latin typeface="Meiryo UI" panose="020B0604030504040204" pitchFamily="50" charset="-128"/>
                <a:ea typeface="Meiryo UI" panose="020B0604030504040204" pitchFamily="50" charset="-128"/>
                <a:cs typeface="Meiryo UI" panose="020B0604030504040204" pitchFamily="50" charset="-128"/>
              </a:rPr>
              <a:pPr algn="r"/>
              <a:t>‹#›</a:t>
            </a:fld>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プレースホルダ 9"/>
          <p:cNvSpPr>
            <a:spLocks noGrp="1"/>
          </p:cNvSpPr>
          <p:nvPr>
            <p:ph type="body" idx="1"/>
          </p:nvPr>
        </p:nvSpPr>
        <p:spPr>
          <a:xfrm>
            <a:off x="200471" y="1484784"/>
            <a:ext cx="9505503" cy="5039840"/>
          </a:xfrm>
          <a:prstGeom prst="rect">
            <a:avLst/>
          </a:prstGeom>
        </p:spPr>
        <p:txBody>
          <a:bodyPr vert="horz" lIns="91440" tIns="45720" rIns="91440" bIns="45720" rtlCol="0">
            <a:no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Line 26"/>
          <p:cNvSpPr>
            <a:spLocks noChangeShapeType="1"/>
          </p:cNvSpPr>
          <p:nvPr/>
        </p:nvSpPr>
        <p:spPr bwMode="auto">
          <a:xfrm>
            <a:off x="200471" y="1340688"/>
            <a:ext cx="9505503" cy="0"/>
          </a:xfrm>
          <a:prstGeom prst="line">
            <a:avLst/>
          </a:prstGeom>
          <a:noFill/>
          <a:ln w="3175">
            <a:solidFill>
              <a:schemeClr val="bg2"/>
            </a:solidFill>
            <a:prstDash val="solid"/>
            <a:round/>
            <a:headEnd/>
            <a:tailEnd/>
          </a:ln>
          <a:effectLst/>
        </p:spPr>
        <p:txBody>
          <a:bodyPr/>
          <a:lstStyle/>
          <a:p>
            <a:pPr>
              <a:defRPr/>
            </a:pP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488504" y="6611779"/>
            <a:ext cx="8658539"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令和３年度 蓄電池等の分散型エネルギーリソースを活用した次世代技術構築実証事業費補助金　</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ダイナミックプライシングによる電動車の充電シフト実証事業</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807880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9" r:id="rId8"/>
    <p:sldLayoutId id="2147483672" r:id="rId9"/>
  </p:sldLayoutIdLst>
  <p:hf hdr="0" dt="0"/>
  <p:txStyles>
    <p:titleStyle>
      <a:lvl1pPr marL="0" marR="0" indent="0" algn="l" defTabSz="914400" rtl="0" eaLnBrk="1" fontAlgn="auto" latinLnBrk="0" hangingPunct="1">
        <a:lnSpc>
          <a:spcPct val="100000"/>
        </a:lnSpc>
        <a:spcBef>
          <a:spcPct val="0"/>
        </a:spcBef>
        <a:spcAft>
          <a:spcPts val="0"/>
        </a:spcAft>
        <a:buClrTx/>
        <a:buSzTx/>
        <a:buFontTx/>
        <a:buNone/>
        <a:tabLst/>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p:custDataLst>
              <p:tags r:id="rId1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577" name="think-cell Slide" r:id="rId13" imgW="270" imgH="270" progId="TCLayout.ActiveDocument.1">
                  <p:embed/>
                </p:oleObj>
              </mc:Choice>
              <mc:Fallback>
                <p:oleObj name="think-cell Slide" r:id="rId13" imgW="270" imgH="270" progId="TCLayout.ActiveDocument.1">
                  <p:embed/>
                  <p:pic>
                    <p:nvPicPr>
                      <p:cNvPr id="0" name=""/>
                      <p:cNvPicPr/>
                      <p:nvPr/>
                    </p:nvPicPr>
                    <p:blipFill>
                      <a:blip r:embed="rId14"/>
                      <a:stretch>
                        <a:fillRect/>
                      </a:stretch>
                    </p:blipFill>
                    <p:spPr>
                      <a:xfrm>
                        <a:off x="1588" y="1588"/>
                        <a:ext cx="1587" cy="1587"/>
                      </a:xfrm>
                      <a:prstGeom prst="rect">
                        <a:avLst/>
                      </a:prstGeom>
                    </p:spPr>
                  </p:pic>
                </p:oleObj>
              </mc:Fallback>
            </mc:AlternateContent>
          </a:graphicData>
        </a:graphic>
      </p:graphicFrame>
      <p:sp>
        <p:nvSpPr>
          <p:cNvPr id="17" name="タイトル プレースホルダ 16"/>
          <p:cNvSpPr>
            <a:spLocks noGrp="1"/>
          </p:cNvSpPr>
          <p:nvPr>
            <p:ph type="title"/>
          </p:nvPr>
        </p:nvSpPr>
        <p:spPr>
          <a:xfrm>
            <a:off x="200471" y="188640"/>
            <a:ext cx="9505055" cy="1008112"/>
          </a:xfrm>
          <a:prstGeom prst="rect">
            <a:avLst/>
          </a:prstGeom>
        </p:spPr>
        <p:txBody>
          <a:bodyPr vert="horz" lIns="91440" tIns="45720" rIns="91440" bIns="45720" rtlCol="0" anchor="b" anchorCtr="0">
            <a:normAutofit/>
          </a:bodyPr>
          <a:lstStyle/>
          <a:p>
            <a:r>
              <a:rPr kumimoji="1" lang="ja-JP" altLang="en-US" dirty="0"/>
              <a:t>マスタ タイトルの書式設定</a:t>
            </a:r>
          </a:p>
        </p:txBody>
      </p:sp>
      <p:sp>
        <p:nvSpPr>
          <p:cNvPr id="15" name="テキスト ボックス 14"/>
          <p:cNvSpPr txBox="1"/>
          <p:nvPr/>
        </p:nvSpPr>
        <p:spPr>
          <a:xfrm>
            <a:off x="8913440" y="6581001"/>
            <a:ext cx="720080" cy="276999"/>
          </a:xfrm>
          <a:prstGeom prst="rect">
            <a:avLst/>
          </a:prstGeom>
          <a:noFill/>
        </p:spPr>
        <p:txBody>
          <a:bodyPr wrap="square" lIns="0" rIns="0" rtlCol="0">
            <a:spAutoFit/>
          </a:bodyPr>
          <a:lstStyle/>
          <a:p>
            <a:pPr algn="r"/>
            <a:fld id="{6DD9FF53-5E75-4890-BA22-699EFFF134BB}" type="slidenum">
              <a:rPr lang="ja-JP" altLang="en-US" sz="1200">
                <a:solidFill>
                  <a:prstClr val="black"/>
                </a:solidFill>
              </a:rPr>
              <a:pPr algn="r"/>
              <a:t>‹#›</a:t>
            </a:fld>
            <a:endParaRPr lang="ja-JP" altLang="en-US" sz="1200" dirty="0">
              <a:solidFill>
                <a:prstClr val="black"/>
              </a:solidFill>
            </a:endParaRPr>
          </a:p>
        </p:txBody>
      </p:sp>
      <p:sp>
        <p:nvSpPr>
          <p:cNvPr id="10" name="テキスト プレースホルダ 9"/>
          <p:cNvSpPr>
            <a:spLocks noGrp="1"/>
          </p:cNvSpPr>
          <p:nvPr>
            <p:ph type="body" idx="1"/>
          </p:nvPr>
        </p:nvSpPr>
        <p:spPr>
          <a:xfrm>
            <a:off x="200471" y="1484784"/>
            <a:ext cx="9505503" cy="5039840"/>
          </a:xfrm>
          <a:prstGeom prst="rect">
            <a:avLst/>
          </a:prstGeom>
        </p:spPr>
        <p:txBody>
          <a:bodyPr vert="horz" lIns="91440" tIns="45720" rIns="91440" bIns="45720" rtlCol="0">
            <a:no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Line 26"/>
          <p:cNvSpPr>
            <a:spLocks noChangeShapeType="1"/>
          </p:cNvSpPr>
          <p:nvPr/>
        </p:nvSpPr>
        <p:spPr bwMode="auto">
          <a:xfrm>
            <a:off x="200471" y="1340688"/>
            <a:ext cx="9505503" cy="0"/>
          </a:xfrm>
          <a:prstGeom prst="line">
            <a:avLst/>
          </a:prstGeom>
          <a:noFill/>
          <a:ln w="3175">
            <a:solidFill>
              <a:schemeClr val="bg2"/>
            </a:solidFill>
            <a:prstDash val="solid"/>
            <a:round/>
            <a:headEnd/>
            <a:tailEnd/>
          </a:ln>
          <a:effectLst/>
        </p:spPr>
        <p:txBody>
          <a:bodyPr/>
          <a:lstStyle/>
          <a:p>
            <a:pPr>
              <a:defRPr/>
            </a:pPr>
            <a:endParaRPr lang="ja-JP" altLang="en-US" dirty="0">
              <a:solidFill>
                <a:prstClr val="black"/>
              </a:solidFill>
            </a:endParaRPr>
          </a:p>
        </p:txBody>
      </p:sp>
      <p:sp>
        <p:nvSpPr>
          <p:cNvPr id="9" name="正方形/長方形 8">
            <a:extLst>
              <a:ext uri="{FF2B5EF4-FFF2-40B4-BE49-F238E27FC236}">
                <a16:creationId xmlns:a16="http://schemas.microsoft.com/office/drawing/2014/main" id="{52C594AE-A2B5-4DC9-8E3C-A7BD45DAD01B}"/>
              </a:ext>
            </a:extLst>
          </p:cNvPr>
          <p:cNvSpPr/>
          <p:nvPr userDrawn="1"/>
        </p:nvSpPr>
        <p:spPr>
          <a:xfrm>
            <a:off x="488504" y="6611779"/>
            <a:ext cx="8658539"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令和３年度 蓄電池等の分散型エネルギーリソースを活用した次世代技術構築実証事業費補助金　</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ダイナミックプライシングによる電動車の充電シフト実証事業</a:t>
            </a:r>
            <a:r>
              <a:rPr kumimoji="1" lang="en-US" altLang="ja-JP" sz="1000"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278658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Lst>
  <p:hf hdr="0" dt="0"/>
  <p:txStyles>
    <p:titleStyle>
      <a:lvl1pPr marL="0" marR="0" indent="0" algn="l" defTabSz="914400" rtl="0" eaLnBrk="1" fontAlgn="auto" latinLnBrk="0" hangingPunct="1">
        <a:lnSpc>
          <a:spcPct val="100000"/>
        </a:lnSpc>
        <a:spcBef>
          <a:spcPct val="0"/>
        </a:spcBef>
        <a:spcAft>
          <a:spcPts val="0"/>
        </a:spcAft>
        <a:buClrTx/>
        <a:buSzTx/>
        <a:buFontTx/>
        <a:buNone/>
        <a:tabLst/>
        <a:defRPr kumimoji="1" sz="2000" kern="1200">
          <a:solidFill>
            <a:schemeClr val="tx1"/>
          </a:solidFill>
          <a:latin typeface="HGP創英角ｺﾞｼｯｸUB" pitchFamily="50" charset="-128"/>
          <a:ea typeface="HGP創英角ｺﾞｼｯｸUB" pitchFamily="50" charset="-128"/>
          <a:cs typeface="+mj-cs"/>
        </a:defRPr>
      </a:lvl1pPr>
    </p:titleStyle>
    <p:body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n-lt"/>
          <a:ea typeface="+mn-ea"/>
          <a:cs typeface="+mn-cs"/>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n-lt"/>
          <a:ea typeface="+mn-ea"/>
          <a:cs typeface="+mn-cs"/>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n-lt"/>
          <a:ea typeface="+mn-ea"/>
          <a:cs typeface="+mn-cs"/>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n-lt"/>
          <a:ea typeface="+mn-ea"/>
          <a:cs typeface="+mn-cs"/>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fontScale="90000"/>
          </a:bodyPr>
          <a:lstStyle/>
          <a:p>
            <a:r>
              <a:rPr lang="ja-JP" altLang="en-US" dirty="0"/>
              <a:t>令和３年度 蓄電池等の分散型エネルギーリソースを活用した次世代技術構築実証事業費補助金</a:t>
            </a:r>
            <a:br>
              <a:rPr lang="en-US" altLang="ja-JP" dirty="0"/>
            </a:br>
            <a:r>
              <a:rPr lang="en-US" altLang="ja-JP" dirty="0"/>
              <a:t>(</a:t>
            </a:r>
            <a:r>
              <a:rPr lang="ja-JP" altLang="en-US" dirty="0"/>
              <a:t>ダイナミックプライシングによる電動車の充電シフト実証事業</a:t>
            </a:r>
            <a:r>
              <a:rPr lang="en-US" altLang="ja-JP" dirty="0"/>
              <a:t>)</a:t>
            </a:r>
          </a:p>
        </p:txBody>
      </p:sp>
      <p:sp>
        <p:nvSpPr>
          <p:cNvPr id="4" name="テキスト プレースホルダー 3"/>
          <p:cNvSpPr>
            <a:spLocks noGrp="1"/>
          </p:cNvSpPr>
          <p:nvPr>
            <p:ph type="body" sz="quarter" idx="15"/>
          </p:nvPr>
        </p:nvSpPr>
        <p:spPr/>
        <p:txBody>
          <a:bodyPr/>
          <a:lstStyle/>
          <a:p>
            <a:r>
              <a:rPr lang="ja-JP" altLang="en-US" dirty="0"/>
              <a:t>令和３年度　</a:t>
            </a:r>
            <a:r>
              <a:rPr lang="en-US" altLang="zh-TW" dirty="0"/>
              <a:t>DP</a:t>
            </a:r>
            <a:r>
              <a:rPr lang="zh-TW" altLang="en-US" dirty="0"/>
              <a:t>事業概要資料</a:t>
            </a:r>
            <a:r>
              <a:rPr lang="ja-JP" altLang="en-US" dirty="0"/>
              <a:t>の記入について</a:t>
            </a:r>
            <a:endParaRPr kumimoji="1" lang="ja-JP" altLang="en-US" dirty="0"/>
          </a:p>
        </p:txBody>
      </p:sp>
      <p:sp>
        <p:nvSpPr>
          <p:cNvPr id="6" name="テキスト プレースホルダー 1"/>
          <p:cNvSpPr>
            <a:spLocks noGrp="1"/>
          </p:cNvSpPr>
          <p:nvPr>
            <p:ph type="body" sz="quarter" idx="14"/>
          </p:nvPr>
        </p:nvSpPr>
        <p:spPr>
          <a:xfrm>
            <a:off x="199710" y="1124744"/>
            <a:ext cx="9505950" cy="5327871"/>
          </a:xfrm>
          <a:solidFill>
            <a:schemeClr val="accent6">
              <a:lumMod val="20000"/>
              <a:lumOff val="80000"/>
            </a:schemeClr>
          </a:solidFill>
        </p:spPr>
        <p:txBody>
          <a:bodyPr/>
          <a:lstStyle/>
          <a:p>
            <a:r>
              <a:rPr lang="en-US" altLang="zh-TW" dirty="0"/>
              <a:t>DP</a:t>
            </a:r>
            <a:r>
              <a:rPr lang="zh-TW" altLang="en-US" dirty="0"/>
              <a:t>事業概要資料</a:t>
            </a:r>
            <a:r>
              <a:rPr lang="ja-JP" altLang="en-US" dirty="0"/>
              <a:t>はダイナミックプライシングによる電動車の充電シフト実証の概要がわかるよう、</a:t>
            </a:r>
            <a:endParaRPr lang="en-US" altLang="ja-JP" dirty="0"/>
          </a:p>
          <a:p>
            <a:pPr marL="0" indent="0">
              <a:buNone/>
            </a:pPr>
            <a:r>
              <a:rPr lang="ja-JP" altLang="en-US" dirty="0"/>
              <a:t>　公募要領及び各シートに記載された注意事項を熟読のうえ作成すること。</a:t>
            </a:r>
            <a:endParaRPr lang="en-US" altLang="ja-JP" dirty="0"/>
          </a:p>
          <a:p>
            <a:pPr marL="0" indent="0">
              <a:buNone/>
            </a:pPr>
            <a:endParaRPr lang="ja-JP" altLang="en-US" dirty="0"/>
          </a:p>
          <a:p>
            <a:r>
              <a:rPr lang="ja-JP" altLang="en-US" b="1" dirty="0">
                <a:solidFill>
                  <a:srgbClr val="FF0000"/>
                </a:solidFill>
              </a:rPr>
              <a:t>記入例（黄色枠）を削除して</a:t>
            </a:r>
            <a:r>
              <a:rPr lang="ja-JP" altLang="en-US" dirty="0"/>
              <a:t>、作成すること。</a:t>
            </a:r>
            <a:endParaRPr lang="en-US" altLang="ja-JP" dirty="0"/>
          </a:p>
          <a:p>
            <a:endParaRPr lang="en-US" altLang="ja-JP" dirty="0"/>
          </a:p>
          <a:p>
            <a:r>
              <a:rPr lang="ja-JP" altLang="en-US" b="1" dirty="0">
                <a:solidFill>
                  <a:srgbClr val="FF0000"/>
                </a:solidFill>
              </a:rPr>
              <a:t>記載する内容は、他の申請書類と整合性がとれること</a:t>
            </a:r>
            <a:r>
              <a:rPr lang="ja-JP" altLang="en-US" dirty="0"/>
              <a:t>。</a:t>
            </a:r>
            <a:endParaRPr lang="en-US" altLang="ja-JP" dirty="0"/>
          </a:p>
          <a:p>
            <a:endParaRPr lang="en-US" altLang="ja-JP" dirty="0">
              <a:solidFill>
                <a:srgbClr val="0070C0"/>
              </a:solidFill>
            </a:endParaRPr>
          </a:p>
          <a:p>
            <a:r>
              <a:rPr lang="ja-JP" altLang="en-US" dirty="0"/>
              <a:t>各ページで</a:t>
            </a:r>
            <a:r>
              <a:rPr lang="ja-JP" altLang="en-US" b="1" dirty="0">
                <a:solidFill>
                  <a:srgbClr val="FF0000"/>
                </a:solidFill>
              </a:rPr>
              <a:t>赤字</a:t>
            </a:r>
            <a:r>
              <a:rPr lang="ja-JP" altLang="en-US" dirty="0"/>
              <a:t>で表記されている箇所は</a:t>
            </a:r>
            <a:r>
              <a:rPr lang="ja-JP" altLang="en-US" b="1" dirty="0">
                <a:solidFill>
                  <a:srgbClr val="FF0000"/>
                </a:solidFill>
              </a:rPr>
              <a:t>記載必須箇所</a:t>
            </a:r>
            <a:r>
              <a:rPr lang="ja-JP" altLang="en-US" dirty="0"/>
              <a:t>である。</a:t>
            </a:r>
            <a:endParaRPr lang="en-US" altLang="ja-JP" dirty="0"/>
          </a:p>
          <a:p>
            <a:endParaRPr lang="ja-JP" altLang="en-US" dirty="0">
              <a:solidFill>
                <a:srgbClr val="0070C0"/>
              </a:solidFill>
            </a:endParaRPr>
          </a:p>
          <a:p>
            <a:r>
              <a:rPr lang="ja-JP" altLang="en-US" dirty="0"/>
              <a:t>各項目の枚数について、指定はない。</a:t>
            </a:r>
            <a:endParaRPr lang="en-US" altLang="ja-JP" dirty="0"/>
          </a:p>
          <a:p>
            <a:endParaRPr lang="en-US" altLang="ja-JP" dirty="0"/>
          </a:p>
          <a:p>
            <a:r>
              <a:rPr lang="ja-JP" altLang="en-US" dirty="0"/>
              <a:t>図表などを用いて、分かりやすく表現すること。</a:t>
            </a:r>
            <a:endParaRPr lang="en-US" altLang="ja-JP" dirty="0"/>
          </a:p>
          <a:p>
            <a:endParaRPr lang="ja-JP" altLang="en-US" dirty="0"/>
          </a:p>
          <a:p>
            <a:r>
              <a:rPr lang="ja-JP" altLang="en-US" dirty="0"/>
              <a:t>各説明は、具体的かつ定量的に分かりやすく説明すること。</a:t>
            </a:r>
            <a:endParaRPr lang="en-US" altLang="ja-JP" dirty="0"/>
          </a:p>
          <a:p>
            <a:endParaRPr lang="en-US" altLang="ja-JP" dirty="0"/>
          </a:p>
          <a:p>
            <a:r>
              <a:rPr lang="ja-JP" altLang="en-US" dirty="0">
                <a:solidFill>
                  <a:srgbClr val="FF0000"/>
                </a:solidFill>
              </a:rPr>
              <a:t>本スライドは提出不要</a:t>
            </a:r>
            <a:r>
              <a:rPr lang="ja-JP" altLang="en-US" dirty="0"/>
              <a:t>。</a:t>
            </a:r>
            <a:endParaRPr lang="en-US" altLang="ja-JP" dirty="0"/>
          </a:p>
        </p:txBody>
      </p:sp>
    </p:spTree>
    <p:extLst>
      <p:ext uri="{BB962C8B-B14F-4D97-AF65-F5344CB8AC3E}">
        <p14:creationId xmlns:p14="http://schemas.microsoft.com/office/powerpoint/2010/main" val="3583066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solidFill>
            <a:srgbClr val="FFFFCC"/>
          </a:solidFill>
        </p:spPr>
        <p:txBody>
          <a:bodyPr/>
          <a:lstStyle/>
          <a:p>
            <a:r>
              <a:rPr lang="ja-JP" altLang="en-US" dirty="0">
                <a:solidFill>
                  <a:srgbClr val="FF0000"/>
                </a:solidFill>
              </a:rPr>
              <a:t>基礎充電設備を設置した住宅・事業所等の受電点における電力量のデータ（スマートメーター等のデータ）</a:t>
            </a:r>
          </a:p>
          <a:p>
            <a:pPr marL="0" indent="0">
              <a:buNone/>
            </a:pPr>
            <a:r>
              <a:rPr lang="ja-JP" altLang="en-US" dirty="0"/>
              <a:t>　 </a:t>
            </a:r>
            <a:r>
              <a:rPr lang="ja-JP" altLang="en-US" dirty="0">
                <a:solidFill>
                  <a:srgbClr val="FF0000"/>
                </a:solidFill>
              </a:rPr>
              <a:t>の取得方法</a:t>
            </a:r>
            <a:r>
              <a:rPr lang="ja-JP" altLang="en-US" dirty="0"/>
              <a:t>を詳細に説明すること。</a:t>
            </a:r>
            <a:endParaRPr lang="en-US" altLang="ja-JP" dirty="0"/>
          </a:p>
          <a:p>
            <a:pPr marL="0" indent="0">
              <a:buNone/>
            </a:pPr>
            <a:r>
              <a:rPr lang="ja-JP" altLang="en-US" dirty="0"/>
              <a:t>　</a:t>
            </a:r>
            <a:endParaRPr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実証内容（データの取得）</a:t>
            </a:r>
          </a:p>
        </p:txBody>
      </p:sp>
      <p:sp>
        <p:nvSpPr>
          <p:cNvPr id="4" name="テキスト プレースホルダー 3"/>
          <p:cNvSpPr>
            <a:spLocks noGrp="1"/>
          </p:cNvSpPr>
          <p:nvPr>
            <p:ph type="body" sz="quarter" idx="15"/>
          </p:nvPr>
        </p:nvSpPr>
        <p:spPr/>
        <p:txBody>
          <a:bodyPr/>
          <a:lstStyle/>
          <a:p>
            <a:r>
              <a:rPr lang="ja-JP" altLang="en-US" dirty="0"/>
              <a:t>７</a:t>
            </a:r>
            <a:r>
              <a:rPr lang="en-US" altLang="ja-JP" dirty="0"/>
              <a:t>-</a:t>
            </a:r>
            <a:r>
              <a:rPr lang="ja-JP" altLang="en-US" dirty="0"/>
              <a:t>２．</a:t>
            </a:r>
            <a:r>
              <a:rPr lang="ja-JP" altLang="ja-JP" sz="1900" kern="100" dirty="0">
                <a:latin typeface="+mn-ea"/>
                <a:cs typeface="Times New Roman" panose="02020603050405020304" pitchFamily="18" charset="0"/>
              </a:rPr>
              <a:t>基礎充電</a:t>
            </a:r>
            <a:r>
              <a:rPr lang="ja-JP" altLang="en-US" sz="1900" kern="100" dirty="0">
                <a:latin typeface="+mn-ea"/>
                <a:cs typeface="Times New Roman" panose="02020603050405020304" pitchFamily="18" charset="0"/>
              </a:rPr>
              <a:t>設備を設置した住宅・事業所等</a:t>
            </a:r>
            <a:r>
              <a:rPr lang="ja-JP" altLang="ja-JP" sz="1900" kern="100" dirty="0">
                <a:latin typeface="+mn-ea"/>
                <a:cs typeface="Times New Roman" panose="02020603050405020304" pitchFamily="18" charset="0"/>
              </a:rPr>
              <a:t>の受電点における</a:t>
            </a:r>
            <a:r>
              <a:rPr lang="ja-JP" altLang="en-US" sz="1900" kern="100" dirty="0">
                <a:latin typeface="+mn-ea"/>
                <a:cs typeface="Times New Roman" panose="02020603050405020304" pitchFamily="18" charset="0"/>
              </a:rPr>
              <a:t>電力量</a:t>
            </a:r>
            <a:r>
              <a:rPr lang="ja-JP" altLang="ja-JP" sz="1900" kern="100" dirty="0">
                <a:latin typeface="+mn-ea"/>
                <a:cs typeface="Times New Roman" panose="02020603050405020304" pitchFamily="18" charset="0"/>
              </a:rPr>
              <a:t>のデータ</a:t>
            </a:r>
            <a:r>
              <a:rPr lang="ja-JP" altLang="en-US" sz="1900" dirty="0"/>
              <a:t>取得方法</a:t>
            </a:r>
            <a:endParaRPr kumimoji="1" lang="ja-JP" altLang="en-US" sz="1900" dirty="0"/>
          </a:p>
        </p:txBody>
      </p:sp>
    </p:spTree>
    <p:extLst>
      <p:ext uri="{BB962C8B-B14F-4D97-AF65-F5344CB8AC3E}">
        <p14:creationId xmlns:p14="http://schemas.microsoft.com/office/powerpoint/2010/main" val="1939291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solidFill>
            <a:srgbClr val="FFFFCC"/>
          </a:solidFill>
        </p:spPr>
        <p:txBody>
          <a:bodyPr/>
          <a:lstStyle/>
          <a:p>
            <a:r>
              <a:rPr lang="ja-JP" altLang="en-US" dirty="0">
                <a:solidFill>
                  <a:srgbClr val="FF0000"/>
                </a:solidFill>
              </a:rPr>
              <a:t>充電シフト実証の期間中に、実証参加者に対して適用された料金メニュー（</a:t>
            </a:r>
            <a:r>
              <a:rPr lang="en-US" altLang="ja-JP" dirty="0">
                <a:solidFill>
                  <a:srgbClr val="FF0000"/>
                </a:solidFill>
              </a:rPr>
              <a:t>DP</a:t>
            </a:r>
            <a:r>
              <a:rPr lang="ja-JP" altLang="en-US" dirty="0">
                <a:solidFill>
                  <a:srgbClr val="FF0000"/>
                </a:solidFill>
              </a:rPr>
              <a:t>メニュー及び非</a:t>
            </a:r>
            <a:r>
              <a:rPr lang="en-US" altLang="ja-JP" dirty="0">
                <a:solidFill>
                  <a:srgbClr val="FF0000"/>
                </a:solidFill>
              </a:rPr>
              <a:t>DP</a:t>
            </a:r>
            <a:r>
              <a:rPr lang="ja-JP" altLang="en-US" dirty="0">
                <a:solidFill>
                  <a:srgbClr val="FF0000"/>
                </a:solidFill>
              </a:rPr>
              <a:t>メニュー）の実績データの取得方法</a:t>
            </a:r>
            <a:r>
              <a:rPr lang="ja-JP" altLang="en-US" dirty="0"/>
              <a:t>を詳細に説明すること。</a:t>
            </a:r>
            <a:endParaRPr lang="en-US" altLang="ja-JP" dirty="0"/>
          </a:p>
          <a:p>
            <a:pPr marL="0" indent="0">
              <a:buNone/>
            </a:pPr>
            <a:r>
              <a:rPr lang="ja-JP" altLang="en-US" dirty="0"/>
              <a:t>　</a:t>
            </a:r>
            <a:endParaRPr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実証内容（データの取得）</a:t>
            </a:r>
          </a:p>
        </p:txBody>
      </p:sp>
      <p:sp>
        <p:nvSpPr>
          <p:cNvPr id="4" name="テキスト プレースホルダー 3"/>
          <p:cNvSpPr>
            <a:spLocks noGrp="1"/>
          </p:cNvSpPr>
          <p:nvPr>
            <p:ph type="body" sz="quarter" idx="15"/>
          </p:nvPr>
        </p:nvSpPr>
        <p:spPr/>
        <p:txBody>
          <a:bodyPr/>
          <a:lstStyle/>
          <a:p>
            <a:r>
              <a:rPr lang="ja-JP" altLang="en-US" dirty="0"/>
              <a:t>７</a:t>
            </a:r>
            <a:r>
              <a:rPr lang="en-US" altLang="ja-JP" dirty="0"/>
              <a:t>-</a:t>
            </a:r>
            <a:r>
              <a:rPr lang="ja-JP" altLang="en-US" dirty="0"/>
              <a:t>３．</a:t>
            </a:r>
            <a:r>
              <a:rPr lang="ja-JP" altLang="en-US" sz="1700" kern="100" dirty="0">
                <a:latin typeface="+mn-ea"/>
                <a:cs typeface="Times New Roman" panose="02020603050405020304" pitchFamily="18" charset="0"/>
              </a:rPr>
              <a:t>充電シフト実証期間中に、実証参加者に対して適用された</a:t>
            </a:r>
            <a:r>
              <a:rPr lang="en-US" altLang="ja-JP" sz="1700" kern="100" dirty="0">
                <a:latin typeface="+mn-ea"/>
                <a:cs typeface="Times New Roman" panose="02020603050405020304" pitchFamily="18" charset="0"/>
              </a:rPr>
              <a:t>DP</a:t>
            </a:r>
            <a:r>
              <a:rPr lang="ja-JP" altLang="en-US" sz="1700" kern="100" dirty="0">
                <a:latin typeface="+mn-ea"/>
                <a:cs typeface="Times New Roman" panose="02020603050405020304" pitchFamily="18" charset="0"/>
              </a:rPr>
              <a:t>メニューの実績</a:t>
            </a:r>
            <a:r>
              <a:rPr lang="ja-JP" altLang="ja-JP" sz="1700" kern="100" dirty="0">
                <a:latin typeface="+mn-ea"/>
                <a:cs typeface="Times New Roman" panose="02020603050405020304" pitchFamily="18" charset="0"/>
              </a:rPr>
              <a:t>データ</a:t>
            </a:r>
            <a:r>
              <a:rPr lang="ja-JP" altLang="en-US" sz="1700" dirty="0"/>
              <a:t>取得方法</a:t>
            </a:r>
            <a:endParaRPr kumimoji="1" lang="ja-JP" altLang="en-US" sz="1700" dirty="0"/>
          </a:p>
        </p:txBody>
      </p:sp>
    </p:spTree>
    <p:extLst>
      <p:ext uri="{BB962C8B-B14F-4D97-AF65-F5344CB8AC3E}">
        <p14:creationId xmlns:p14="http://schemas.microsoft.com/office/powerpoint/2010/main" val="3319748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solidFill>
            <a:srgbClr val="FFFFCC"/>
          </a:solidFill>
        </p:spPr>
        <p:txBody>
          <a:bodyPr/>
          <a:lstStyle/>
          <a:p>
            <a:r>
              <a:rPr lang="ja-JP" altLang="en-US" dirty="0">
                <a:solidFill>
                  <a:srgbClr val="FF0000"/>
                </a:solidFill>
              </a:rPr>
              <a:t>実証参加者に対して実施する料金告知・行動勧奨等を行う場合の実績データ取得方法</a:t>
            </a:r>
          </a:p>
          <a:p>
            <a:pPr marL="0" indent="0">
              <a:buNone/>
            </a:pPr>
            <a:r>
              <a:rPr lang="ja-JP" altLang="en-US" dirty="0"/>
              <a:t>　　について詳細に説明すること。</a:t>
            </a:r>
            <a:endParaRPr lang="en-US" altLang="ja-JP" dirty="0"/>
          </a:p>
          <a:p>
            <a:pPr marL="0" indent="0">
              <a:buNone/>
            </a:pPr>
            <a:r>
              <a:rPr lang="ja-JP" altLang="en-US" dirty="0"/>
              <a:t>　注）料金告知・行動勧奨等を行う補助事業者は作成必須とし、料金告知・行動勧奨等を行わない場合は、</a:t>
            </a:r>
            <a:endParaRPr lang="en-US" altLang="ja-JP" dirty="0"/>
          </a:p>
          <a:p>
            <a:pPr marL="0" indent="0">
              <a:buNone/>
            </a:pPr>
            <a:r>
              <a:rPr lang="ja-JP" altLang="en-US" dirty="0"/>
              <a:t>　　　　「該当なし」と明記し、本ページを削除することなく該当書類に含めること。</a:t>
            </a:r>
            <a:endParaRPr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実証内容（データの取得）</a:t>
            </a:r>
          </a:p>
        </p:txBody>
      </p:sp>
      <p:sp>
        <p:nvSpPr>
          <p:cNvPr id="4" name="テキスト プレースホルダー 3"/>
          <p:cNvSpPr>
            <a:spLocks noGrp="1"/>
          </p:cNvSpPr>
          <p:nvPr>
            <p:ph type="body" sz="quarter" idx="15"/>
          </p:nvPr>
        </p:nvSpPr>
        <p:spPr/>
        <p:txBody>
          <a:bodyPr/>
          <a:lstStyle/>
          <a:p>
            <a:r>
              <a:rPr lang="ja-JP" altLang="en-US" dirty="0"/>
              <a:t>７</a:t>
            </a:r>
            <a:r>
              <a:rPr lang="en-US" altLang="ja-JP" dirty="0"/>
              <a:t>-</a:t>
            </a:r>
            <a:r>
              <a:rPr lang="ja-JP" altLang="en-US" dirty="0"/>
              <a:t>４．</a:t>
            </a:r>
            <a:r>
              <a:rPr kumimoji="1" lang="ja-JP" altLang="en-US" dirty="0"/>
              <a:t>料金告知・行動勧奨等の</a:t>
            </a:r>
            <a:r>
              <a:rPr lang="ja-JP" altLang="en-US" dirty="0"/>
              <a:t>データ取得方法</a:t>
            </a:r>
            <a:endParaRPr kumimoji="1" lang="ja-JP" altLang="en-US" dirty="0"/>
          </a:p>
        </p:txBody>
      </p:sp>
    </p:spTree>
    <p:extLst>
      <p:ext uri="{BB962C8B-B14F-4D97-AF65-F5344CB8AC3E}">
        <p14:creationId xmlns:p14="http://schemas.microsoft.com/office/powerpoint/2010/main" val="1325702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solidFill>
            <a:srgbClr val="FFFFCC"/>
          </a:solidFill>
        </p:spPr>
        <p:txBody>
          <a:bodyPr/>
          <a:lstStyle/>
          <a:p>
            <a:r>
              <a:rPr lang="ja-JP" altLang="en-US" dirty="0">
                <a:solidFill>
                  <a:srgbClr val="FF0000"/>
                </a:solidFill>
              </a:rPr>
              <a:t>実証参加者に対してアプリケーションによる充電行動の支援を行う場合の実績データ取得方法</a:t>
            </a:r>
          </a:p>
          <a:p>
            <a:pPr marL="0" indent="0">
              <a:buNone/>
            </a:pPr>
            <a:r>
              <a:rPr lang="ja-JP" altLang="en-US" dirty="0"/>
              <a:t>　　について詳細に説明すること。</a:t>
            </a:r>
            <a:endParaRPr lang="en-US" altLang="ja-JP" dirty="0"/>
          </a:p>
          <a:p>
            <a:pPr marL="0" indent="0">
              <a:buNone/>
            </a:pPr>
            <a:r>
              <a:rPr lang="ja-JP" altLang="en-US" dirty="0"/>
              <a:t>　注）アプリケーションによる充電行動の支援を行う補助事業者は作成必須とし、アプリケーションによる充電行動の</a:t>
            </a:r>
            <a:endParaRPr lang="en-US" altLang="ja-JP" dirty="0"/>
          </a:p>
          <a:p>
            <a:pPr marL="0" indent="0">
              <a:buNone/>
            </a:pPr>
            <a:r>
              <a:rPr lang="ja-JP" altLang="en-US" dirty="0"/>
              <a:t>　　　　支援を行わない場合は、「該当なし」と明記し、本ページを削除することなく該当書類に含めること。</a:t>
            </a:r>
            <a:endParaRPr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実証内容（データの取得）</a:t>
            </a:r>
          </a:p>
        </p:txBody>
      </p:sp>
      <p:sp>
        <p:nvSpPr>
          <p:cNvPr id="4" name="テキスト プレースホルダー 3"/>
          <p:cNvSpPr>
            <a:spLocks noGrp="1"/>
          </p:cNvSpPr>
          <p:nvPr>
            <p:ph type="body" sz="quarter" idx="15"/>
          </p:nvPr>
        </p:nvSpPr>
        <p:spPr/>
        <p:txBody>
          <a:bodyPr/>
          <a:lstStyle/>
          <a:p>
            <a:r>
              <a:rPr lang="ja-JP" altLang="en-US" dirty="0"/>
              <a:t>７</a:t>
            </a:r>
            <a:r>
              <a:rPr lang="en-US" altLang="ja-JP" dirty="0"/>
              <a:t>-</a:t>
            </a:r>
            <a:r>
              <a:rPr lang="ja-JP" altLang="en-US" dirty="0"/>
              <a:t>５．アプリケーションによる充電行動</a:t>
            </a:r>
            <a:r>
              <a:rPr kumimoji="1" lang="ja-JP" altLang="en-US" dirty="0"/>
              <a:t>の</a:t>
            </a:r>
            <a:r>
              <a:rPr lang="ja-JP" altLang="en-US" dirty="0"/>
              <a:t>データ取得方法</a:t>
            </a:r>
            <a:endParaRPr kumimoji="1" lang="ja-JP" altLang="en-US" dirty="0"/>
          </a:p>
        </p:txBody>
      </p:sp>
    </p:spTree>
    <p:extLst>
      <p:ext uri="{BB962C8B-B14F-4D97-AF65-F5344CB8AC3E}">
        <p14:creationId xmlns:p14="http://schemas.microsoft.com/office/powerpoint/2010/main" val="1981414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solidFill>
            <a:srgbClr val="FFFFCC"/>
          </a:solidFill>
        </p:spPr>
        <p:txBody>
          <a:bodyPr/>
          <a:lstStyle/>
          <a:p>
            <a:r>
              <a:rPr lang="ja-JP" altLang="en-US" dirty="0"/>
              <a:t>下記に示した取得が可能であるデータを取得する場合は、「●●を実施する場合の実績データ取得方法」として取得手法をデータごとに詳細に説明すること。</a:t>
            </a:r>
            <a:endParaRPr lang="en-US" altLang="ja-JP" dirty="0"/>
          </a:p>
          <a:p>
            <a:endParaRPr lang="en-US" altLang="ja-JP" dirty="0"/>
          </a:p>
          <a:p>
            <a:pPr marL="0" indent="0">
              <a:buNone/>
            </a:pPr>
            <a:r>
              <a:rPr lang="ja-JP" altLang="en-US" dirty="0"/>
              <a:t>　　・</a:t>
            </a:r>
            <a:r>
              <a:rPr lang="ja-JP" altLang="ja-JP" kern="100" dirty="0">
                <a:latin typeface="+mn-ea"/>
                <a:cs typeface="Times New Roman" panose="02020603050405020304" pitchFamily="18" charset="0"/>
              </a:rPr>
              <a:t>電動車が基礎充電場所に駐車していた時間のデータ</a:t>
            </a:r>
          </a:p>
          <a:p>
            <a:pPr marL="0" indent="0">
              <a:buNone/>
            </a:pPr>
            <a:r>
              <a:rPr lang="ja-JP" altLang="en-US" dirty="0"/>
              <a:t>　　・基礎充電設備以外の外部充電設備による電動車の充電履歴等のデータ</a:t>
            </a:r>
            <a:endParaRPr lang="en-US" altLang="ja-JP" dirty="0"/>
          </a:p>
          <a:p>
            <a:pPr marL="0" indent="0">
              <a:buNone/>
            </a:pPr>
            <a:r>
              <a:rPr lang="ja-JP" altLang="en-US" dirty="0"/>
              <a:t>　　・電動車の時間ごとの走行量（</a:t>
            </a:r>
            <a:r>
              <a:rPr lang="en-US" altLang="ja-JP" dirty="0"/>
              <a:t>km</a:t>
            </a:r>
            <a:r>
              <a:rPr lang="ja-JP" altLang="en-US" dirty="0"/>
              <a:t>）データ</a:t>
            </a:r>
            <a:endParaRPr lang="en-US" altLang="ja-JP" dirty="0"/>
          </a:p>
          <a:p>
            <a:pPr marL="0" indent="0">
              <a:buNone/>
            </a:pPr>
            <a:r>
              <a:rPr lang="ja-JP" altLang="en-US" dirty="0"/>
              <a:t>　　・実証参加者の住宅・事業所等に設置された太陽光発電設備からの発電量、自家消費量、電動車への充電量</a:t>
            </a:r>
            <a:endParaRPr lang="en-US" altLang="ja-JP" dirty="0"/>
          </a:p>
          <a:p>
            <a:pPr marL="0" indent="0">
              <a:buNone/>
            </a:pPr>
            <a:r>
              <a:rPr lang="ja-JP" altLang="en-US" dirty="0"/>
              <a:t>　　　データ</a:t>
            </a:r>
            <a:r>
              <a:rPr lang="en-US" altLang="ja-JP" dirty="0"/>
              <a:t>※</a:t>
            </a:r>
            <a:r>
              <a:rPr lang="ja-JP" altLang="en-US" dirty="0"/>
              <a:t>全量売電契約の太陽光発電設備を除く</a:t>
            </a:r>
            <a:endParaRPr lang="en-US" altLang="ja-JP" dirty="0"/>
          </a:p>
          <a:p>
            <a:pPr marL="0" indent="0">
              <a:buNone/>
            </a:pPr>
            <a:r>
              <a:rPr lang="ja-JP" altLang="en-US" dirty="0"/>
              <a:t>　　・実証参加者の住宅・事業所等に設置された定置用蓄電池、電気給湯器、燃料電池等の消費、充電又は</a:t>
            </a:r>
            <a:endParaRPr lang="en-US" altLang="ja-JP" dirty="0"/>
          </a:p>
          <a:p>
            <a:pPr marL="0" indent="0">
              <a:buNone/>
            </a:pPr>
            <a:r>
              <a:rPr lang="ja-JP" altLang="en-US" dirty="0"/>
              <a:t>　　　放電、発電履歴データ</a:t>
            </a:r>
            <a:endParaRPr lang="en-US" altLang="ja-JP" dirty="0"/>
          </a:p>
          <a:p>
            <a:pPr marL="0" indent="0">
              <a:buNone/>
            </a:pPr>
            <a:endParaRPr lang="en-US" altLang="ja-JP" dirty="0"/>
          </a:p>
          <a:p>
            <a:pPr marL="0" indent="0">
              <a:buNone/>
            </a:pPr>
            <a:r>
              <a:rPr lang="ja-JP" altLang="en-US" dirty="0"/>
              <a:t>注）タイトルの付け方は</a:t>
            </a:r>
            <a:r>
              <a:rPr lang="ja-JP" altLang="en-US" b="1" dirty="0"/>
              <a:t>「７</a:t>
            </a:r>
            <a:r>
              <a:rPr lang="en-US" altLang="ja-JP" b="1" dirty="0"/>
              <a:t>-</a:t>
            </a:r>
            <a:r>
              <a:rPr lang="ja-JP" altLang="en-US" b="1" u="sng" dirty="0"/>
              <a:t>▲</a:t>
            </a:r>
            <a:r>
              <a:rPr lang="ja-JP" altLang="en-US" b="1" dirty="0"/>
              <a:t>． </a:t>
            </a:r>
            <a:r>
              <a:rPr lang="ja-JP" altLang="en-US" b="1" u="sng" dirty="0"/>
              <a:t>取得データ名</a:t>
            </a:r>
            <a:r>
              <a:rPr lang="ja-JP" altLang="en-US" b="1" dirty="0"/>
              <a:t>のデータ取得方法」</a:t>
            </a:r>
            <a:r>
              <a:rPr lang="ja-JP" altLang="en-US" dirty="0"/>
              <a:t>とし、下線部を該当するものに変えること。</a:t>
            </a:r>
            <a:endParaRPr lang="en-US" altLang="ja-JP" dirty="0">
              <a:solidFill>
                <a:srgbClr val="FF0000"/>
              </a:solidFill>
            </a:endParaRPr>
          </a:p>
          <a:p>
            <a:pPr marL="0" indent="0">
              <a:buNone/>
            </a:pPr>
            <a:r>
              <a:rPr lang="ja-JP" altLang="en-US" dirty="0">
                <a:solidFill>
                  <a:srgbClr val="0070C0"/>
                </a:solidFill>
              </a:rPr>
              <a:t>　</a:t>
            </a:r>
            <a:r>
              <a:rPr lang="ja-JP" altLang="en-US" b="1" dirty="0"/>
              <a:t>例：取得可能である場合のデータを２つ取得する場合</a:t>
            </a:r>
            <a:endParaRPr lang="en-US" altLang="ja-JP" b="1" dirty="0"/>
          </a:p>
          <a:p>
            <a:pPr marL="0" indent="0">
              <a:buNone/>
            </a:pPr>
            <a:r>
              <a:rPr lang="ja-JP" altLang="en-US" b="1" dirty="0"/>
              <a:t>７</a:t>
            </a:r>
            <a:r>
              <a:rPr lang="en-US" altLang="ja-JP" b="1" dirty="0"/>
              <a:t>-</a:t>
            </a:r>
            <a:r>
              <a:rPr lang="ja-JP" altLang="en-US" b="1" dirty="0"/>
              <a:t>６．電動車が基礎充電場所に駐車していた時間のデータ取得方法</a:t>
            </a:r>
            <a:endParaRPr lang="en-US" altLang="ja-JP" b="1" dirty="0"/>
          </a:p>
          <a:p>
            <a:pPr marL="0" indent="0">
              <a:buNone/>
            </a:pPr>
            <a:r>
              <a:rPr lang="ja-JP" altLang="en-US" b="1" dirty="0"/>
              <a:t>７</a:t>
            </a:r>
            <a:r>
              <a:rPr lang="en-US" altLang="ja-JP" b="1" dirty="0"/>
              <a:t>-</a:t>
            </a:r>
            <a:r>
              <a:rPr lang="ja-JP" altLang="en-US" b="1" dirty="0"/>
              <a:t>７．基礎充電設備以外の外部充電設備による電動車の充電履歴等のデータ取得方法</a:t>
            </a:r>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実証内容（データの取得）</a:t>
            </a:r>
          </a:p>
        </p:txBody>
      </p:sp>
      <p:sp>
        <p:nvSpPr>
          <p:cNvPr id="4" name="テキスト プレースホルダー 3"/>
          <p:cNvSpPr>
            <a:spLocks noGrp="1"/>
          </p:cNvSpPr>
          <p:nvPr>
            <p:ph type="body" sz="quarter" idx="15"/>
          </p:nvPr>
        </p:nvSpPr>
        <p:spPr/>
        <p:txBody>
          <a:bodyPr/>
          <a:lstStyle/>
          <a:p>
            <a:r>
              <a:rPr lang="ja-JP" altLang="en-US" dirty="0"/>
              <a:t>７</a:t>
            </a:r>
            <a:r>
              <a:rPr lang="en-US" altLang="ja-JP" dirty="0"/>
              <a:t>-</a:t>
            </a:r>
            <a:r>
              <a:rPr lang="ja-JP" altLang="en-US" dirty="0"/>
              <a:t>６． ● ● ● ● ● ●のデータ取得方法</a:t>
            </a:r>
            <a:endParaRPr kumimoji="1" lang="ja-JP" altLang="en-US" dirty="0"/>
          </a:p>
        </p:txBody>
      </p:sp>
    </p:spTree>
    <p:extLst>
      <p:ext uri="{BB962C8B-B14F-4D97-AF65-F5344CB8AC3E}">
        <p14:creationId xmlns:p14="http://schemas.microsoft.com/office/powerpoint/2010/main" val="3654994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solidFill>
            <a:srgbClr val="FFFFCC"/>
          </a:solidFill>
        </p:spPr>
        <p:txBody>
          <a:bodyPr/>
          <a:lstStyle/>
          <a:p>
            <a:r>
              <a:rPr lang="ja-JP" altLang="en-US" dirty="0">
                <a:solidFill>
                  <a:srgbClr val="FF0000"/>
                </a:solidFill>
              </a:rPr>
              <a:t>実証参加者毎の充電シフト実証で得たデータ等を元に行う下記に示した分析内容及び分析手法</a:t>
            </a:r>
            <a:r>
              <a:rPr lang="ja-JP" altLang="en-US" dirty="0"/>
              <a:t>を項目ごとに説明すること。</a:t>
            </a:r>
            <a:endParaRPr lang="en-US" altLang="ja-JP" dirty="0"/>
          </a:p>
          <a:p>
            <a:pPr marL="0" indent="0">
              <a:buNone/>
            </a:pPr>
            <a:r>
              <a:rPr lang="ja-JP" altLang="en-US" dirty="0"/>
              <a:t>　</a:t>
            </a:r>
            <a:r>
              <a:rPr lang="en-US" altLang="ja-JP" dirty="0"/>
              <a:t>【</a:t>
            </a:r>
            <a:r>
              <a:rPr lang="ja-JP" altLang="en-US" dirty="0"/>
              <a:t>必須項目</a:t>
            </a:r>
            <a:r>
              <a:rPr lang="en-US" altLang="ja-JP" dirty="0"/>
              <a:t>】</a:t>
            </a:r>
            <a:r>
              <a:rPr lang="ja-JP" altLang="en-US" dirty="0"/>
              <a:t>　　</a:t>
            </a:r>
            <a:endParaRPr lang="en-US" altLang="ja-JP" dirty="0"/>
          </a:p>
          <a:p>
            <a:pPr marL="0" indent="0">
              <a:buNone/>
            </a:pPr>
            <a:r>
              <a:rPr lang="ja-JP" altLang="en-US" dirty="0"/>
              <a:t>　　・実証参加者属性と充電行動の相関（実証参加者属性等、電動車属性及びその他独自のクラスタリング）</a:t>
            </a:r>
            <a:endParaRPr lang="en-US" altLang="ja-JP" dirty="0"/>
          </a:p>
          <a:p>
            <a:pPr marL="0" indent="0">
              <a:buNone/>
            </a:pPr>
            <a:r>
              <a:rPr kumimoji="1" lang="ja-JP" altLang="en-US" dirty="0"/>
              <a:t>　　　</a:t>
            </a:r>
            <a:r>
              <a:rPr lang="ja-JP" altLang="en-US" dirty="0"/>
              <a:t>注）アンケート等で取得した属性等をもとにクラスタリングした上で当該クラスター毎の充電行動分析を行う。</a:t>
            </a:r>
            <a:endParaRPr lang="en-US" altLang="ja-JP" dirty="0"/>
          </a:p>
          <a:p>
            <a:pPr marL="0" indent="0">
              <a:buNone/>
            </a:pPr>
            <a:r>
              <a:rPr lang="ja-JP" altLang="en-US" dirty="0"/>
              <a:t>　　　注）基礎充電設備で充電及び放電が可能な実証参加者については、放電データを含んだ分析を行うこと。</a:t>
            </a:r>
            <a:endParaRPr lang="en-US" altLang="ja-JP" dirty="0"/>
          </a:p>
          <a:p>
            <a:pPr marL="0" indent="0">
              <a:buNone/>
            </a:pPr>
            <a:r>
              <a:rPr kumimoji="1" lang="ja-JP" altLang="en-US" dirty="0"/>
              <a:t>　　・</a:t>
            </a:r>
            <a:r>
              <a:rPr kumimoji="1" lang="en-US" altLang="ja-JP" dirty="0"/>
              <a:t>DP</a:t>
            </a:r>
            <a:r>
              <a:rPr kumimoji="1" lang="ja-JP" altLang="en-US" dirty="0"/>
              <a:t>が充電行動に与える影響</a:t>
            </a:r>
            <a:endParaRPr kumimoji="1" lang="en-US" altLang="ja-JP" dirty="0"/>
          </a:p>
          <a:p>
            <a:pPr marL="0" indent="0">
              <a:buNone/>
            </a:pPr>
            <a:r>
              <a:rPr lang="ja-JP" altLang="en-US" dirty="0"/>
              <a:t>　　　注）</a:t>
            </a:r>
            <a:r>
              <a:rPr lang="en-US" altLang="ja-JP" dirty="0"/>
              <a:t>DP</a:t>
            </a:r>
            <a:r>
              <a:rPr lang="ja-JP" altLang="en-US" dirty="0"/>
              <a:t>適用が無い場合の実績値、又は</a:t>
            </a:r>
            <a:r>
              <a:rPr lang="en-US" altLang="ja-JP" dirty="0"/>
              <a:t>DP</a:t>
            </a:r>
            <a:r>
              <a:rPr lang="ja-JP" altLang="en-US" dirty="0"/>
              <a:t>適用が無い場合を推定した値との比較による分析を行うこと。</a:t>
            </a:r>
          </a:p>
          <a:p>
            <a:pPr marL="0" indent="0">
              <a:buNone/>
            </a:pPr>
            <a:r>
              <a:rPr lang="ja-JP" altLang="en-US" dirty="0"/>
              <a:t>　　　注）料金告知又は行動勧奨を行う場合は、その方法が行動に与える影響についても分析を行うこと。</a:t>
            </a:r>
            <a:endParaRPr kumimoji="1" lang="en-US" altLang="ja-JP" dirty="0"/>
          </a:p>
          <a:p>
            <a:pPr marL="0" indent="0">
              <a:buNone/>
            </a:pPr>
            <a:r>
              <a:rPr lang="ja-JP" altLang="en-US" dirty="0"/>
              <a:t>　　・実証参加者の経済性</a:t>
            </a:r>
            <a:endParaRPr lang="en-US" altLang="ja-JP" dirty="0"/>
          </a:p>
          <a:p>
            <a:pPr marL="0" indent="0">
              <a:buNone/>
            </a:pPr>
            <a:r>
              <a:rPr kumimoji="1" lang="ja-JP" altLang="en-US" dirty="0"/>
              <a:t>　　・小売メニューとしての採算性</a:t>
            </a:r>
            <a:endParaRPr kumimoji="1" lang="en-US" altLang="ja-JP" dirty="0"/>
          </a:p>
          <a:p>
            <a:pPr marL="0" indent="0">
              <a:buNone/>
            </a:pPr>
            <a:r>
              <a:rPr lang="ja-JP" altLang="en-US" dirty="0"/>
              <a:t>　　・課題抽出及び解決の方向性の整理、今後の展望</a:t>
            </a:r>
            <a:endParaRPr lang="en-US" altLang="ja-JP" dirty="0"/>
          </a:p>
          <a:p>
            <a:pPr marL="0" indent="0">
              <a:buNone/>
            </a:pPr>
            <a:r>
              <a:rPr lang="ja-JP" altLang="en-US" dirty="0"/>
              <a:t>　</a:t>
            </a:r>
            <a:r>
              <a:rPr lang="en-US" altLang="ja-JP" dirty="0"/>
              <a:t>【</a:t>
            </a:r>
            <a:r>
              <a:rPr lang="ja-JP" altLang="en-US" dirty="0"/>
              <a:t>任意項目</a:t>
            </a:r>
            <a:r>
              <a:rPr lang="en-US" altLang="ja-JP" dirty="0"/>
              <a:t>】</a:t>
            </a:r>
            <a:r>
              <a:rPr lang="ja-JP" altLang="en-US" dirty="0"/>
              <a:t>　　</a:t>
            </a:r>
            <a:endParaRPr lang="en-US" altLang="ja-JP" dirty="0"/>
          </a:p>
          <a:p>
            <a:pPr marL="0" indent="0">
              <a:buNone/>
            </a:pPr>
            <a:r>
              <a:rPr lang="ja-JP" altLang="en-US" dirty="0"/>
              <a:t>　　・小売電気事業者と需要家間で適切にリスクを分散するメニューの在り方</a:t>
            </a:r>
          </a:p>
          <a:p>
            <a:pPr marL="0" indent="0">
              <a:buNone/>
            </a:pPr>
            <a:r>
              <a:rPr lang="ja-JP" altLang="en-US" dirty="0"/>
              <a:t>　　・太陽光発電設備等、他の設備における消費、蓄電、放電、発電電力との関係の分析</a:t>
            </a:r>
            <a:endParaRPr lang="en-US" altLang="ja-JP" dirty="0"/>
          </a:p>
          <a:p>
            <a:pPr marL="0" indent="0">
              <a:buNone/>
            </a:pPr>
            <a:r>
              <a:rPr lang="ja-JP" altLang="en-US" dirty="0"/>
              <a:t>　　・基礎充電設備以外の外部充電設備へのＤＰ適用による効果</a:t>
            </a:r>
            <a:endParaRPr lang="en-US" altLang="ja-JP" dirty="0"/>
          </a:p>
          <a:p>
            <a:pPr marL="0" indent="0">
              <a:buNone/>
            </a:pPr>
            <a:r>
              <a:rPr lang="ja-JP" altLang="en-US" dirty="0"/>
              <a:t>　　・その他、独自の分析</a:t>
            </a:r>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実証内容（分析）</a:t>
            </a:r>
          </a:p>
        </p:txBody>
      </p:sp>
      <p:sp>
        <p:nvSpPr>
          <p:cNvPr id="4" name="テキスト プレースホルダー 3"/>
          <p:cNvSpPr>
            <a:spLocks noGrp="1"/>
          </p:cNvSpPr>
          <p:nvPr>
            <p:ph type="body" sz="quarter" idx="15"/>
          </p:nvPr>
        </p:nvSpPr>
        <p:spPr/>
        <p:txBody>
          <a:bodyPr/>
          <a:lstStyle/>
          <a:p>
            <a:r>
              <a:rPr lang="ja-JP" altLang="en-US" dirty="0"/>
              <a:t>８．分析の内容及び分析手法</a:t>
            </a:r>
            <a:endParaRPr kumimoji="1" lang="ja-JP" altLang="en-US" dirty="0"/>
          </a:p>
        </p:txBody>
      </p:sp>
    </p:spTree>
    <p:extLst>
      <p:ext uri="{BB962C8B-B14F-4D97-AF65-F5344CB8AC3E}">
        <p14:creationId xmlns:p14="http://schemas.microsoft.com/office/powerpoint/2010/main" val="1086892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solidFill>
            <a:srgbClr val="FFFFCC"/>
          </a:solidFill>
        </p:spPr>
        <p:txBody>
          <a:bodyPr/>
          <a:lstStyle/>
          <a:p>
            <a:r>
              <a:rPr lang="ja-JP" altLang="en-US" dirty="0">
                <a:solidFill>
                  <a:srgbClr val="FF0000"/>
                </a:solidFill>
              </a:rPr>
              <a:t>事業における全体スケジュール</a:t>
            </a:r>
            <a:r>
              <a:rPr lang="ja-JP" altLang="en-US" dirty="0"/>
              <a:t>を説明すること。</a:t>
            </a:r>
            <a:endParaRPr lang="en-US" altLang="ja-JP" dirty="0"/>
          </a:p>
          <a:p>
            <a:pPr marL="0" indent="0">
              <a:buNone/>
            </a:pPr>
            <a:endParaRPr lang="en-US" altLang="ja-JP" dirty="0"/>
          </a:p>
          <a:p>
            <a:pPr marL="0" indent="0">
              <a:buNone/>
            </a:pPr>
            <a:r>
              <a:rPr lang="ja-JP" altLang="en-US" dirty="0"/>
              <a:t>　注）記入必須項目は下記のとおりとする。</a:t>
            </a:r>
            <a:endParaRPr lang="en-US" altLang="ja-JP" dirty="0"/>
          </a:p>
          <a:p>
            <a:pPr marL="0" indent="0">
              <a:buNone/>
            </a:pPr>
            <a:r>
              <a:rPr lang="ja-JP" altLang="en-US" dirty="0">
                <a:solidFill>
                  <a:srgbClr val="FF0000"/>
                </a:solidFill>
              </a:rPr>
              <a:t>　・体制構築</a:t>
            </a:r>
            <a:endParaRPr lang="en-US" altLang="ja-JP" dirty="0">
              <a:solidFill>
                <a:srgbClr val="FF0000"/>
              </a:solidFill>
            </a:endParaRPr>
          </a:p>
          <a:p>
            <a:pPr marL="0" indent="0">
              <a:buNone/>
            </a:pPr>
            <a:r>
              <a:rPr lang="ja-JP" altLang="en-US" dirty="0">
                <a:solidFill>
                  <a:srgbClr val="FF0000"/>
                </a:solidFill>
              </a:rPr>
              <a:t>　・システム構築</a:t>
            </a:r>
            <a:endParaRPr lang="en-US" altLang="ja-JP" dirty="0">
              <a:solidFill>
                <a:srgbClr val="FF0000"/>
              </a:solidFill>
            </a:endParaRPr>
          </a:p>
          <a:p>
            <a:pPr marL="0" indent="0">
              <a:buNone/>
            </a:pPr>
            <a:r>
              <a:rPr lang="ja-JP" altLang="en-US" dirty="0">
                <a:solidFill>
                  <a:srgbClr val="FF0000"/>
                </a:solidFill>
              </a:rPr>
              <a:t>　・</a:t>
            </a:r>
            <a:r>
              <a:rPr lang="zh-TW" altLang="en-US" dirty="0">
                <a:solidFill>
                  <a:srgbClr val="FF0000"/>
                </a:solidFill>
              </a:rPr>
              <a:t>実証参加者募集期間</a:t>
            </a:r>
            <a:endParaRPr lang="en-US" altLang="zh-TW" dirty="0">
              <a:solidFill>
                <a:srgbClr val="FF0000"/>
              </a:solidFill>
            </a:endParaRPr>
          </a:p>
          <a:p>
            <a:pPr marL="0" indent="0">
              <a:buNone/>
            </a:pPr>
            <a:r>
              <a:rPr lang="ja-JP" altLang="en-US" dirty="0">
                <a:solidFill>
                  <a:srgbClr val="FF0000"/>
                </a:solidFill>
              </a:rPr>
              <a:t>　・充電シフト実証期間</a:t>
            </a:r>
            <a:endParaRPr lang="en-US" altLang="ja-JP" dirty="0">
              <a:solidFill>
                <a:srgbClr val="FF0000"/>
              </a:solidFill>
            </a:endParaRPr>
          </a:p>
          <a:p>
            <a:pPr marL="0" indent="0">
              <a:buNone/>
            </a:pPr>
            <a:r>
              <a:rPr lang="ja-JP" altLang="en-US" dirty="0"/>
              <a:t>　　注）「令和２年度ダイナミックプライシングによる電動車の充電シフト実証事業」に参加した小売電気事業者</a:t>
            </a:r>
            <a:endParaRPr lang="en-US" altLang="ja-JP" dirty="0"/>
          </a:p>
          <a:p>
            <a:pPr marL="0" indent="0">
              <a:buNone/>
            </a:pPr>
            <a:r>
              <a:rPr lang="ja-JP" altLang="en-US" dirty="0"/>
              <a:t>　　　　が</a:t>
            </a:r>
            <a:r>
              <a:rPr lang="en-US" altLang="ja-JP" dirty="0"/>
              <a:t>DP</a:t>
            </a:r>
            <a:r>
              <a:rPr lang="ja-JP" altLang="en-US" dirty="0"/>
              <a:t>メニューを提供する者として参加する事業の場合は、</a:t>
            </a:r>
            <a:endParaRPr lang="en-US" altLang="ja-JP" dirty="0"/>
          </a:p>
          <a:p>
            <a:pPr marL="0" indent="0">
              <a:buNone/>
            </a:pPr>
            <a:r>
              <a:rPr lang="ja-JP" altLang="en-US" dirty="0"/>
              <a:t>　　　　充電シフト実証の期間が</a:t>
            </a:r>
            <a:r>
              <a:rPr lang="en-US" altLang="ja-JP" dirty="0"/>
              <a:t>30</a:t>
            </a:r>
            <a:r>
              <a:rPr lang="ja-JP" altLang="en-US" dirty="0"/>
              <a:t>日間以上であり、そのうち</a:t>
            </a:r>
            <a:r>
              <a:rPr lang="en-US" altLang="ja-JP" dirty="0"/>
              <a:t>DP</a:t>
            </a:r>
            <a:r>
              <a:rPr lang="ja-JP" altLang="en-US" dirty="0"/>
              <a:t>メニュー適用期間が</a:t>
            </a:r>
            <a:r>
              <a:rPr lang="en-US" altLang="ja-JP" dirty="0"/>
              <a:t>15</a:t>
            </a:r>
            <a:r>
              <a:rPr lang="ja-JP" altLang="en-US" dirty="0"/>
              <a:t>日間以上、かつ</a:t>
            </a:r>
            <a:r>
              <a:rPr lang="en-US" altLang="ja-JP" dirty="0"/>
              <a:t>DP </a:t>
            </a:r>
            <a:r>
              <a:rPr lang="ja-JP" altLang="en-US" dirty="0"/>
              <a:t>　　　　　　</a:t>
            </a:r>
          </a:p>
          <a:p>
            <a:pPr marL="0" indent="0">
              <a:buNone/>
            </a:pPr>
            <a:r>
              <a:rPr lang="ja-JP" altLang="en-US" dirty="0"/>
              <a:t>　　　　メニュー適用期間中に基礎充電設備からの充電行動が１回以上実施されることが要件のため注意すること。</a:t>
            </a:r>
            <a:endParaRPr lang="en-US" altLang="ja-JP" dirty="0"/>
          </a:p>
          <a:p>
            <a:pPr marL="0" indent="0">
              <a:buNone/>
            </a:pPr>
            <a:r>
              <a:rPr lang="ja-JP" altLang="en-US" dirty="0"/>
              <a:t>　　　　上記以外の事業者は充電シフト実証の期間のうち</a:t>
            </a:r>
            <a:r>
              <a:rPr lang="en-US" altLang="ja-JP" dirty="0"/>
              <a:t>DP</a:t>
            </a:r>
            <a:r>
              <a:rPr lang="ja-JP" altLang="en-US" dirty="0"/>
              <a:t>メニュー適用期間が</a:t>
            </a:r>
            <a:r>
              <a:rPr lang="en-US" altLang="ja-JP" dirty="0"/>
              <a:t>10</a:t>
            </a:r>
            <a:r>
              <a:rPr lang="ja-JP" altLang="en-US" dirty="0"/>
              <a:t>日間以上であり、</a:t>
            </a:r>
            <a:r>
              <a:rPr lang="en-US" altLang="ja-JP" dirty="0"/>
              <a:t> DP</a:t>
            </a:r>
            <a:r>
              <a:rPr lang="ja-JP" altLang="en-US" dirty="0"/>
              <a:t>メニュー</a:t>
            </a:r>
            <a:endParaRPr lang="en-US" altLang="ja-JP" dirty="0"/>
          </a:p>
          <a:p>
            <a:pPr marL="0" indent="0">
              <a:buNone/>
            </a:pPr>
            <a:r>
              <a:rPr lang="ja-JP" altLang="en-US" dirty="0"/>
              <a:t>　　　　適用期間中に基礎充電設備からの充電行動が１回以上実施されること。</a:t>
            </a:r>
            <a:endParaRPr lang="en-US" altLang="zh-TW" dirty="0"/>
          </a:p>
          <a:p>
            <a:pPr marL="0" indent="0">
              <a:buNone/>
            </a:pPr>
            <a:r>
              <a:rPr lang="ja-JP" altLang="en-US" dirty="0">
                <a:solidFill>
                  <a:srgbClr val="FF0000"/>
                </a:solidFill>
              </a:rPr>
              <a:t>　・充電シフト実証に係るデータ取得予定期間（</a:t>
            </a:r>
            <a:r>
              <a:rPr lang="en-US" altLang="ja-JP" dirty="0">
                <a:solidFill>
                  <a:srgbClr val="FF0000"/>
                </a:solidFill>
              </a:rPr>
              <a:t>DP</a:t>
            </a:r>
            <a:r>
              <a:rPr lang="ja-JP" altLang="en-US" dirty="0">
                <a:solidFill>
                  <a:srgbClr val="FF0000"/>
                </a:solidFill>
              </a:rPr>
              <a:t>メニュー期間と非</a:t>
            </a:r>
            <a:r>
              <a:rPr lang="en-US" altLang="ja-JP" dirty="0">
                <a:solidFill>
                  <a:srgbClr val="FF0000"/>
                </a:solidFill>
              </a:rPr>
              <a:t>DP</a:t>
            </a:r>
            <a:r>
              <a:rPr lang="ja-JP" altLang="en-US" dirty="0">
                <a:solidFill>
                  <a:srgbClr val="FF0000"/>
                </a:solidFill>
              </a:rPr>
              <a:t>メニュー期間）</a:t>
            </a:r>
            <a:endParaRPr lang="en-US" altLang="ja-JP" dirty="0">
              <a:solidFill>
                <a:srgbClr val="FF0000"/>
              </a:solidFill>
            </a:endParaRPr>
          </a:p>
          <a:p>
            <a:pPr marL="0" indent="0">
              <a:buNone/>
            </a:pPr>
            <a:r>
              <a:rPr lang="ja-JP" altLang="en-US" dirty="0">
                <a:solidFill>
                  <a:srgbClr val="FF0000"/>
                </a:solidFill>
              </a:rPr>
              <a:t>　・充電シフト実証に係るデータ分析予定期間</a:t>
            </a:r>
            <a:endParaRPr lang="en-US" altLang="ja-JP" dirty="0">
              <a:solidFill>
                <a:srgbClr val="FF0000"/>
              </a:solidFill>
            </a:endParaRPr>
          </a:p>
          <a:p>
            <a:pPr marL="0" indent="0">
              <a:buNone/>
            </a:pPr>
            <a:endParaRPr lang="ja-JP" altLang="en-US" dirty="0"/>
          </a:p>
          <a:p>
            <a:endParaRPr kumimoji="1" lang="en-US" altLang="ja-JP" dirty="0"/>
          </a:p>
        </p:txBody>
      </p:sp>
      <p:sp>
        <p:nvSpPr>
          <p:cNvPr id="3" name="タイトル 2"/>
          <p:cNvSpPr>
            <a:spLocks noGrp="1"/>
          </p:cNvSpPr>
          <p:nvPr>
            <p:ph type="title"/>
          </p:nvPr>
        </p:nvSpPr>
        <p:spPr/>
        <p:txBody>
          <a:bodyPr/>
          <a:lstStyle/>
          <a:p>
            <a:r>
              <a:rPr lang="ja-JP" altLang="en-US" dirty="0"/>
              <a:t>４</a:t>
            </a:r>
            <a:r>
              <a:rPr kumimoji="1" lang="en-US" altLang="ja-JP" dirty="0"/>
              <a:t>.</a:t>
            </a:r>
            <a:r>
              <a:rPr lang="ja-JP" altLang="en-US" dirty="0"/>
              <a:t>スケジュール</a:t>
            </a:r>
            <a:endParaRPr kumimoji="1" lang="ja-JP" altLang="en-US" dirty="0"/>
          </a:p>
        </p:txBody>
      </p:sp>
      <p:sp>
        <p:nvSpPr>
          <p:cNvPr id="4" name="テキスト プレースホルダー 3"/>
          <p:cNvSpPr>
            <a:spLocks noGrp="1"/>
          </p:cNvSpPr>
          <p:nvPr>
            <p:ph type="body" sz="quarter" idx="15"/>
          </p:nvPr>
        </p:nvSpPr>
        <p:spPr/>
        <p:txBody>
          <a:bodyPr/>
          <a:lstStyle/>
          <a:p>
            <a:r>
              <a:rPr lang="ja-JP" altLang="en-US" dirty="0"/>
              <a:t>９．全体スケジュール</a:t>
            </a:r>
            <a:endParaRPr kumimoji="1" lang="ja-JP" altLang="en-US" dirty="0"/>
          </a:p>
        </p:txBody>
      </p:sp>
    </p:spTree>
    <p:extLst>
      <p:ext uri="{BB962C8B-B14F-4D97-AF65-F5344CB8AC3E}">
        <p14:creationId xmlns:p14="http://schemas.microsoft.com/office/powerpoint/2010/main" val="2429888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solidFill>
            <a:srgbClr val="FFFFCC"/>
          </a:solidFill>
        </p:spPr>
        <p:txBody>
          <a:bodyPr/>
          <a:lstStyle/>
          <a:p>
            <a:r>
              <a:rPr lang="ja-JP" altLang="en-US" dirty="0">
                <a:solidFill>
                  <a:srgbClr val="FF0000"/>
                </a:solidFill>
              </a:rPr>
              <a:t>次年度以降に計画している実証参加者への提供サービスメニュー</a:t>
            </a:r>
            <a:r>
              <a:rPr lang="ja-JP" altLang="en-US" dirty="0"/>
              <a:t>を記載すること。（現状で想定していることでも可）</a:t>
            </a:r>
          </a:p>
        </p:txBody>
      </p:sp>
      <p:sp>
        <p:nvSpPr>
          <p:cNvPr id="3" name="タイトル 2"/>
          <p:cNvSpPr>
            <a:spLocks noGrp="1"/>
          </p:cNvSpPr>
          <p:nvPr>
            <p:ph type="title"/>
          </p:nvPr>
        </p:nvSpPr>
        <p:spPr/>
        <p:txBody>
          <a:bodyPr/>
          <a:lstStyle/>
          <a:p>
            <a:r>
              <a:rPr kumimoji="1" lang="ja-JP" altLang="en-US" dirty="0"/>
              <a:t>５</a:t>
            </a:r>
            <a:r>
              <a:rPr kumimoji="1" lang="en-US" altLang="ja-JP" dirty="0"/>
              <a:t>.</a:t>
            </a:r>
            <a:r>
              <a:rPr lang="ja-JP" altLang="en-US" dirty="0"/>
              <a:t>今後の計画</a:t>
            </a:r>
            <a:endParaRPr kumimoji="1" lang="ja-JP" altLang="en-US" dirty="0"/>
          </a:p>
        </p:txBody>
      </p:sp>
      <p:sp>
        <p:nvSpPr>
          <p:cNvPr id="4" name="テキスト プレースホルダー 3"/>
          <p:cNvSpPr>
            <a:spLocks noGrp="1"/>
          </p:cNvSpPr>
          <p:nvPr>
            <p:ph type="body" sz="quarter" idx="15"/>
          </p:nvPr>
        </p:nvSpPr>
        <p:spPr/>
        <p:txBody>
          <a:bodyPr/>
          <a:lstStyle/>
          <a:p>
            <a:r>
              <a:rPr lang="ja-JP" altLang="en-US" dirty="0"/>
              <a:t>１０．次年度以降に計画している実証参加者への提供サービスメニュー</a:t>
            </a:r>
            <a:endParaRPr kumimoji="1" lang="ja-JP" altLang="en-US" dirty="0"/>
          </a:p>
        </p:txBody>
      </p:sp>
    </p:spTree>
    <p:extLst>
      <p:ext uri="{BB962C8B-B14F-4D97-AF65-F5344CB8AC3E}">
        <p14:creationId xmlns:p14="http://schemas.microsoft.com/office/powerpoint/2010/main" val="15627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solidFill>
            <a:srgbClr val="FFFFCC"/>
          </a:solidFill>
        </p:spPr>
        <p:txBody>
          <a:bodyPr/>
          <a:lstStyle/>
          <a:p>
            <a:r>
              <a:rPr lang="ja-JP" altLang="en-US" dirty="0">
                <a:solidFill>
                  <a:srgbClr val="FF0000"/>
                </a:solidFill>
              </a:rPr>
              <a:t>ダイナミックプライシングを活用したビジネス展望の具体性及び将来性について</a:t>
            </a:r>
            <a:r>
              <a:rPr lang="ja-JP" altLang="en-US" dirty="0"/>
              <a:t>記載すること。</a:t>
            </a:r>
          </a:p>
        </p:txBody>
      </p:sp>
      <p:sp>
        <p:nvSpPr>
          <p:cNvPr id="3" name="タイトル 2"/>
          <p:cNvSpPr>
            <a:spLocks noGrp="1"/>
          </p:cNvSpPr>
          <p:nvPr>
            <p:ph type="title"/>
          </p:nvPr>
        </p:nvSpPr>
        <p:spPr/>
        <p:txBody>
          <a:bodyPr/>
          <a:lstStyle/>
          <a:p>
            <a:r>
              <a:rPr kumimoji="1" lang="ja-JP" altLang="en-US" dirty="0"/>
              <a:t>５</a:t>
            </a:r>
            <a:r>
              <a:rPr kumimoji="1" lang="en-US" altLang="ja-JP" dirty="0"/>
              <a:t>.</a:t>
            </a:r>
            <a:r>
              <a:rPr lang="ja-JP" altLang="en-US" dirty="0"/>
              <a:t>今後の計画</a:t>
            </a:r>
            <a:endParaRPr kumimoji="1" lang="ja-JP" altLang="en-US" dirty="0"/>
          </a:p>
        </p:txBody>
      </p:sp>
      <p:sp>
        <p:nvSpPr>
          <p:cNvPr id="4" name="テキスト プレースホルダー 3"/>
          <p:cNvSpPr>
            <a:spLocks noGrp="1"/>
          </p:cNvSpPr>
          <p:nvPr>
            <p:ph type="body" sz="quarter" idx="15"/>
          </p:nvPr>
        </p:nvSpPr>
        <p:spPr/>
        <p:txBody>
          <a:bodyPr/>
          <a:lstStyle/>
          <a:p>
            <a:r>
              <a:rPr lang="ja-JP" altLang="en-US" dirty="0"/>
              <a:t>１１．ダイナミックプライシングを活用したビジネス展望の具体性及び将来性</a:t>
            </a:r>
            <a:endParaRPr kumimoji="1" lang="ja-JP" altLang="en-US" dirty="0">
              <a:highlight>
                <a:srgbClr val="CCFF99"/>
              </a:highlight>
            </a:endParaRPr>
          </a:p>
        </p:txBody>
      </p:sp>
    </p:spTree>
    <p:extLst>
      <p:ext uri="{BB962C8B-B14F-4D97-AF65-F5344CB8AC3E}">
        <p14:creationId xmlns:p14="http://schemas.microsoft.com/office/powerpoint/2010/main" val="1580208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６</a:t>
            </a:r>
            <a:r>
              <a:rPr kumimoji="1" lang="en-US" altLang="ja-JP" dirty="0"/>
              <a:t>.</a:t>
            </a:r>
            <a:r>
              <a:rPr kumimoji="1" lang="ja-JP" altLang="en-US" dirty="0"/>
              <a:t>事業に関するその他情報</a:t>
            </a:r>
          </a:p>
        </p:txBody>
      </p:sp>
      <p:sp>
        <p:nvSpPr>
          <p:cNvPr id="4" name="テキスト プレースホルダー 3"/>
          <p:cNvSpPr>
            <a:spLocks noGrp="1"/>
          </p:cNvSpPr>
          <p:nvPr>
            <p:ph type="body" sz="quarter" idx="15"/>
          </p:nvPr>
        </p:nvSpPr>
        <p:spPr/>
        <p:txBody>
          <a:bodyPr/>
          <a:lstStyle/>
          <a:p>
            <a:r>
              <a:rPr kumimoji="1" lang="ja-JP" altLang="en-US" dirty="0"/>
              <a:t>（タイトル）　</a:t>
            </a:r>
            <a:r>
              <a:rPr kumimoji="1" lang="ja-JP" altLang="en-US" sz="1800" dirty="0"/>
              <a:t>（</a:t>
            </a:r>
            <a:r>
              <a:rPr kumimoji="1" lang="en-US" altLang="ja-JP" sz="1800" dirty="0"/>
              <a:t>※</a:t>
            </a:r>
            <a:r>
              <a:rPr kumimoji="1" lang="ja-JP" altLang="en-US" sz="1800" dirty="0"/>
              <a:t>任意）</a:t>
            </a:r>
          </a:p>
        </p:txBody>
      </p:sp>
      <p:sp>
        <p:nvSpPr>
          <p:cNvPr id="6" name="テキスト プレースホルダー 4"/>
          <p:cNvSpPr>
            <a:spLocks noGrp="1"/>
          </p:cNvSpPr>
          <p:nvPr>
            <p:ph type="body" sz="quarter" idx="14"/>
          </p:nvPr>
        </p:nvSpPr>
        <p:spPr>
          <a:xfrm>
            <a:off x="199576" y="1124744"/>
            <a:ext cx="9505950" cy="5327871"/>
          </a:xfrm>
          <a:solidFill>
            <a:srgbClr val="FFFFCC"/>
          </a:solidFill>
        </p:spPr>
        <p:txBody>
          <a:bodyPr/>
          <a:lstStyle/>
          <a:p>
            <a:r>
              <a:rPr lang="ja-JP" altLang="en-US" dirty="0"/>
              <a:t>補助金とは関係無く事業として計画もしくは既に実施していることを公表可能な限り記載すること。 </a:t>
            </a:r>
            <a:endParaRPr lang="en-US" altLang="ja-JP" dirty="0"/>
          </a:p>
          <a:p>
            <a:pPr marL="0" indent="0">
              <a:buNone/>
            </a:pPr>
            <a:r>
              <a:rPr lang="ja-JP" altLang="en-US" dirty="0"/>
              <a:t>（公表範囲は国、外部審査委員及び</a:t>
            </a:r>
            <a:r>
              <a:rPr lang="en-US" altLang="ja-JP" dirty="0"/>
              <a:t>SII</a:t>
            </a:r>
            <a:r>
              <a:rPr lang="ja-JP" altLang="en-US" dirty="0"/>
              <a:t>までとする。）</a:t>
            </a:r>
            <a:endParaRPr kumimoji="1" lang="ja-JP" altLang="en-US" dirty="0"/>
          </a:p>
        </p:txBody>
      </p:sp>
    </p:spTree>
    <p:extLst>
      <p:ext uri="{BB962C8B-B14F-4D97-AF65-F5344CB8AC3E}">
        <p14:creationId xmlns:p14="http://schemas.microsoft.com/office/powerpoint/2010/main" val="3979105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en-US" altLang="ja-JP" dirty="0"/>
              <a:t>1.</a:t>
            </a:r>
            <a:r>
              <a:rPr kumimoji="1" lang="ja-JP" altLang="en-US" dirty="0"/>
              <a:t>令和</a:t>
            </a:r>
            <a:r>
              <a:rPr lang="en-US" altLang="ja-JP" dirty="0"/>
              <a:t>3</a:t>
            </a:r>
            <a:r>
              <a:rPr kumimoji="1" lang="ja-JP" altLang="en-US" dirty="0"/>
              <a:t>年度 </a:t>
            </a:r>
            <a:r>
              <a:rPr lang="en-US" altLang="ja-JP" dirty="0"/>
              <a:t>DP</a:t>
            </a:r>
            <a:r>
              <a:rPr kumimoji="1" lang="ja-JP" altLang="en-US" dirty="0"/>
              <a:t>事業概要</a:t>
            </a:r>
          </a:p>
        </p:txBody>
      </p:sp>
      <p:sp>
        <p:nvSpPr>
          <p:cNvPr id="4" name="テキスト プレースホルダー 3"/>
          <p:cNvSpPr>
            <a:spLocks noGrp="1"/>
          </p:cNvSpPr>
          <p:nvPr>
            <p:ph type="body" sz="quarter" idx="15"/>
          </p:nvPr>
        </p:nvSpPr>
        <p:spPr/>
        <p:txBody>
          <a:bodyPr/>
          <a:lstStyle/>
          <a:p>
            <a:r>
              <a:rPr kumimoji="1" lang="ja-JP" altLang="en-US" dirty="0"/>
              <a:t>１．</a:t>
            </a:r>
            <a:r>
              <a:rPr kumimoji="1" lang="en-US" altLang="ja-JP" dirty="0"/>
              <a:t>DP</a:t>
            </a:r>
            <a:r>
              <a:rPr kumimoji="1" lang="ja-JP" altLang="en-US" dirty="0"/>
              <a:t>事業概要</a:t>
            </a:r>
            <a:r>
              <a:rPr kumimoji="1" lang="ja-JP" altLang="en-US" dirty="0">
                <a:solidFill>
                  <a:srgbClr val="FF0000"/>
                </a:solidFill>
              </a:rPr>
              <a:t>　</a:t>
            </a:r>
            <a:endParaRPr kumimoji="1" lang="ja-JP" altLang="en-US" dirty="0"/>
          </a:p>
        </p:txBody>
      </p:sp>
      <p:sp>
        <p:nvSpPr>
          <p:cNvPr id="6" name="テキスト プレースホルダー 1"/>
          <p:cNvSpPr>
            <a:spLocks noGrp="1"/>
          </p:cNvSpPr>
          <p:nvPr>
            <p:ph type="body" sz="quarter" idx="14"/>
          </p:nvPr>
        </p:nvSpPr>
        <p:spPr>
          <a:xfrm>
            <a:off x="199710" y="1124744"/>
            <a:ext cx="9505950" cy="5327871"/>
          </a:xfrm>
          <a:solidFill>
            <a:srgbClr val="FFFFCC"/>
          </a:solidFill>
        </p:spPr>
        <p:txBody>
          <a:bodyPr/>
          <a:lstStyle/>
          <a:p>
            <a:r>
              <a:rPr lang="ja-JP" altLang="en-US" dirty="0">
                <a:solidFill>
                  <a:srgbClr val="FF0000"/>
                </a:solidFill>
              </a:rPr>
              <a:t>補助事業の名称</a:t>
            </a:r>
            <a:endParaRPr lang="en-US" altLang="ja-JP" dirty="0">
              <a:solidFill>
                <a:srgbClr val="FF0000"/>
              </a:solidFill>
            </a:endParaRPr>
          </a:p>
          <a:p>
            <a:r>
              <a:rPr lang="ja-JP" altLang="en-US" dirty="0">
                <a:solidFill>
                  <a:srgbClr val="FF0000"/>
                </a:solidFill>
              </a:rPr>
              <a:t>補助事業の目的及び内容</a:t>
            </a:r>
            <a:endParaRPr lang="en-US" altLang="ja-JP" dirty="0">
              <a:solidFill>
                <a:srgbClr val="FF0000"/>
              </a:solidFill>
            </a:endParaRPr>
          </a:p>
        </p:txBody>
      </p:sp>
    </p:spTree>
    <p:extLst>
      <p:ext uri="{BB962C8B-B14F-4D97-AF65-F5344CB8AC3E}">
        <p14:creationId xmlns:p14="http://schemas.microsoft.com/office/powerpoint/2010/main" val="2875672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solidFill>
            <a:srgbClr val="FFFFCC"/>
          </a:solidFill>
        </p:spPr>
        <p:txBody>
          <a:bodyPr/>
          <a:lstStyle/>
          <a:p>
            <a:r>
              <a:rPr lang="ja-JP" altLang="en-US" dirty="0">
                <a:solidFill>
                  <a:srgbClr val="FF0000"/>
                </a:solidFill>
              </a:rPr>
              <a:t>事業者の区分、コンソーシアムに参加する事業者名及び実証における役割</a:t>
            </a:r>
            <a:endParaRPr lang="en-US" altLang="ja-JP" dirty="0">
              <a:solidFill>
                <a:srgbClr val="FF0000"/>
              </a:solidFill>
            </a:endParaRPr>
          </a:p>
          <a:p>
            <a:pPr marL="0" indent="0">
              <a:buNone/>
            </a:pPr>
            <a:r>
              <a:rPr lang="ja-JP" altLang="en-US" dirty="0"/>
              <a:t>　注）記入必須項目は下記のとおりとする。</a:t>
            </a:r>
            <a:endParaRPr lang="en-US" altLang="ja-JP" dirty="0"/>
          </a:p>
          <a:p>
            <a:pPr marL="0" indent="0">
              <a:buNone/>
            </a:pPr>
            <a:r>
              <a:rPr lang="ja-JP" altLang="en-US" dirty="0">
                <a:solidFill>
                  <a:srgbClr val="FF0000"/>
                </a:solidFill>
              </a:rPr>
              <a:t>　・事業者の区分</a:t>
            </a:r>
            <a:r>
              <a:rPr lang="ja-JP" altLang="en-US" dirty="0"/>
              <a:t>：コンソーシアムリーダー</a:t>
            </a:r>
            <a:r>
              <a:rPr lang="en-US" altLang="ja-JP" dirty="0"/>
              <a:t>/</a:t>
            </a:r>
            <a:r>
              <a:rPr lang="ja-JP" altLang="en-US" dirty="0"/>
              <a:t>小売電気事業者</a:t>
            </a:r>
            <a:r>
              <a:rPr lang="en-US" altLang="ja-JP" dirty="0"/>
              <a:t>/</a:t>
            </a:r>
            <a:r>
              <a:rPr lang="ja-JP" altLang="en-US" dirty="0"/>
              <a:t>実証協力者　区分</a:t>
            </a:r>
            <a:r>
              <a:rPr lang="en-US" altLang="ja-JP" dirty="0"/>
              <a:t>1/</a:t>
            </a:r>
            <a:r>
              <a:rPr lang="ja-JP" altLang="en-US" dirty="0"/>
              <a:t>実証協力者　区分</a:t>
            </a:r>
            <a:r>
              <a:rPr lang="en-US" altLang="ja-JP" dirty="0"/>
              <a:t>2</a:t>
            </a:r>
          </a:p>
          <a:p>
            <a:pPr marL="0" indent="0">
              <a:buNone/>
            </a:pPr>
            <a:r>
              <a:rPr lang="ja-JP" altLang="en-US" dirty="0">
                <a:solidFill>
                  <a:srgbClr val="FF0000"/>
                </a:solidFill>
              </a:rPr>
              <a:t>　・事業者名：</a:t>
            </a:r>
            <a:r>
              <a:rPr lang="ja-JP" altLang="en-US" dirty="0"/>
              <a:t>実施体制に含まれる事業者（連携予定の自動車メーカーを含む）を漏れなく記載すること。</a:t>
            </a:r>
            <a:endParaRPr lang="en-US" altLang="zh-CN" dirty="0">
              <a:solidFill>
                <a:srgbClr val="FF0000"/>
              </a:solidFill>
            </a:endParaRPr>
          </a:p>
          <a:p>
            <a:pPr marL="0" indent="0">
              <a:buNone/>
            </a:pPr>
            <a:r>
              <a:rPr lang="ja-JP" altLang="en-US" dirty="0">
                <a:solidFill>
                  <a:srgbClr val="FF0000"/>
                </a:solidFill>
              </a:rPr>
              <a:t>　・実証における役割：</a:t>
            </a:r>
            <a:r>
              <a:rPr lang="ja-JP" altLang="en-US" dirty="0"/>
              <a:t>コンソーシアムの範囲及び各役割が把握できるよう記載すること。</a:t>
            </a:r>
            <a:endParaRPr lang="en-US" altLang="ja-JP" dirty="0">
              <a:solidFill>
                <a:srgbClr val="FF0000"/>
              </a:solidFill>
            </a:endParaRPr>
          </a:p>
          <a:p>
            <a:pPr marL="0" indent="0">
              <a:buNone/>
            </a:pPr>
            <a:endParaRPr lang="en-US" altLang="ja-JP" dirty="0"/>
          </a:p>
          <a:p>
            <a:pPr marL="0" indent="0">
              <a:buNone/>
            </a:pPr>
            <a:r>
              <a:rPr lang="ja-JP" altLang="en-US" dirty="0"/>
              <a:t>　注）実施体制が把握できるよう記載すること。</a:t>
            </a:r>
            <a:endParaRPr lang="en-US" altLang="ja-JP" dirty="0"/>
          </a:p>
        </p:txBody>
      </p:sp>
      <p:sp>
        <p:nvSpPr>
          <p:cNvPr id="3" name="タイトル 2"/>
          <p:cNvSpPr>
            <a:spLocks noGrp="1"/>
          </p:cNvSpPr>
          <p:nvPr>
            <p:ph type="title"/>
          </p:nvPr>
        </p:nvSpPr>
        <p:spPr/>
        <p:txBody>
          <a:bodyPr/>
          <a:lstStyle/>
          <a:p>
            <a:r>
              <a:rPr kumimoji="1" lang="en-US" altLang="ja-JP" dirty="0"/>
              <a:t>2.</a:t>
            </a:r>
            <a:r>
              <a:rPr kumimoji="1" lang="ja-JP" altLang="en-US" dirty="0"/>
              <a:t>実施体制</a:t>
            </a:r>
          </a:p>
        </p:txBody>
      </p:sp>
      <p:sp>
        <p:nvSpPr>
          <p:cNvPr id="4" name="テキスト プレースホルダー 3"/>
          <p:cNvSpPr>
            <a:spLocks noGrp="1"/>
          </p:cNvSpPr>
          <p:nvPr>
            <p:ph type="body" sz="quarter" idx="15"/>
          </p:nvPr>
        </p:nvSpPr>
        <p:spPr/>
        <p:txBody>
          <a:bodyPr/>
          <a:lstStyle/>
          <a:p>
            <a:r>
              <a:rPr lang="ja-JP" altLang="en-US" dirty="0"/>
              <a:t>２．実施体制（</a:t>
            </a:r>
            <a:r>
              <a:rPr lang="en-US" altLang="ja-JP" dirty="0"/>
              <a:t>DP</a:t>
            </a:r>
            <a:r>
              <a:rPr lang="ja-JP" altLang="en-US" dirty="0"/>
              <a:t>事業提供事業者）</a:t>
            </a:r>
            <a:endParaRPr kumimoji="1" lang="ja-JP" altLang="en-US" dirty="0"/>
          </a:p>
        </p:txBody>
      </p:sp>
    </p:spTree>
    <p:extLst>
      <p:ext uri="{BB962C8B-B14F-4D97-AF65-F5344CB8AC3E}">
        <p14:creationId xmlns:p14="http://schemas.microsoft.com/office/powerpoint/2010/main" val="998498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solidFill>
            <a:srgbClr val="FFFFCC"/>
          </a:solidFill>
        </p:spPr>
        <p:txBody>
          <a:bodyPr/>
          <a:lstStyle/>
          <a:p>
            <a:r>
              <a:rPr lang="ja-JP" altLang="en-US" dirty="0">
                <a:solidFill>
                  <a:srgbClr val="FF0000"/>
                </a:solidFill>
              </a:rPr>
              <a:t>ダイナミックプライシングの内容</a:t>
            </a:r>
            <a:endParaRPr lang="en-US" altLang="ja-JP" dirty="0">
              <a:solidFill>
                <a:srgbClr val="FF0000"/>
              </a:solidFill>
            </a:endParaRPr>
          </a:p>
          <a:p>
            <a:pPr marL="0" indent="0">
              <a:buNone/>
            </a:pPr>
            <a:r>
              <a:rPr lang="ja-JP" altLang="en-US" dirty="0"/>
              <a:t>　注）</a:t>
            </a:r>
            <a:r>
              <a:rPr lang="en-US" altLang="ja-JP" dirty="0"/>
              <a:t>JEPX</a:t>
            </a:r>
            <a:r>
              <a:rPr lang="ja-JP" altLang="en-US" dirty="0"/>
              <a:t>の価格等、電力の需要及び供給の状況に相関すると考えらえる指標を記入すること。</a:t>
            </a:r>
            <a:endParaRPr lang="en-US" altLang="ja-JP" dirty="0"/>
          </a:p>
          <a:p>
            <a:pPr marL="0" indent="0">
              <a:buNone/>
            </a:pPr>
            <a:endParaRPr kumimoji="1" lang="en-US" altLang="ja-JP" dirty="0"/>
          </a:p>
          <a:p>
            <a:r>
              <a:rPr lang="en-US" altLang="ja-JP" dirty="0">
                <a:solidFill>
                  <a:srgbClr val="FF0000"/>
                </a:solidFill>
              </a:rPr>
              <a:t>DP</a:t>
            </a:r>
            <a:r>
              <a:rPr lang="ja-JP" altLang="en-US" dirty="0">
                <a:solidFill>
                  <a:srgbClr val="FF0000"/>
                </a:solidFill>
              </a:rPr>
              <a:t>メニューの詳細</a:t>
            </a:r>
            <a:endParaRPr lang="en-US" altLang="ja-JP" dirty="0">
              <a:solidFill>
                <a:srgbClr val="FF0000"/>
              </a:solidFill>
            </a:endParaRPr>
          </a:p>
          <a:p>
            <a:pPr marL="0" indent="0">
              <a:buNone/>
            </a:pPr>
            <a:r>
              <a:rPr lang="ja-JP" altLang="en-US" dirty="0">
                <a:solidFill>
                  <a:srgbClr val="FF0000"/>
                </a:solidFill>
              </a:rPr>
              <a:t>　</a:t>
            </a:r>
            <a:r>
              <a:rPr lang="ja-JP" altLang="en-US" dirty="0"/>
              <a:t>注）</a:t>
            </a:r>
            <a:r>
              <a:rPr lang="en-US" altLang="ja-JP" dirty="0"/>
              <a:t>DP</a:t>
            </a:r>
            <a:r>
              <a:rPr lang="ja-JP" altLang="en-US" dirty="0"/>
              <a:t>メニューについて詳細に説明すること。</a:t>
            </a:r>
            <a:endParaRPr lang="en-US" altLang="ja-JP" dirty="0"/>
          </a:p>
          <a:p>
            <a:pPr marL="0" indent="0">
              <a:buNone/>
            </a:pPr>
            <a:endParaRPr lang="en-US" altLang="ja-JP" dirty="0"/>
          </a:p>
          <a:p>
            <a:pPr marL="0" indent="0">
              <a:buNone/>
            </a:pPr>
            <a:r>
              <a:rPr lang="ja-JP" altLang="en-US" dirty="0"/>
              <a:t>　注）「令和２年度ダイナミックプライシングによる電動車の充電シフト実証事業」に参加した小売電気事業者</a:t>
            </a:r>
          </a:p>
          <a:p>
            <a:pPr marL="0" indent="0">
              <a:buNone/>
            </a:pPr>
            <a:r>
              <a:rPr lang="ja-JP" altLang="en-US" dirty="0"/>
              <a:t>　　　　（コンソーシアム含む）が</a:t>
            </a:r>
            <a:r>
              <a:rPr lang="en-US" altLang="ja-JP" dirty="0"/>
              <a:t>DP</a:t>
            </a:r>
            <a:r>
              <a:rPr lang="ja-JP" altLang="en-US" dirty="0"/>
              <a:t>メニューを提供する場合は、令和２年度に実施した料金メニューと同一なのか</a:t>
            </a:r>
            <a:endParaRPr lang="en-US" altLang="ja-JP" dirty="0"/>
          </a:p>
          <a:p>
            <a:pPr marL="0" indent="0">
              <a:buNone/>
            </a:pPr>
            <a:r>
              <a:rPr lang="ja-JP" altLang="en-US" dirty="0"/>
              <a:t>　　　　　新規なのか分かるよう明記すること。（比較表でも可）</a:t>
            </a:r>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a:t>
            </a:r>
            <a:r>
              <a:rPr lang="ja-JP" altLang="en-US" dirty="0"/>
              <a:t>内容（料金メニュー）</a:t>
            </a:r>
            <a:endParaRPr kumimoji="1" lang="ja-JP" altLang="en-US" dirty="0"/>
          </a:p>
        </p:txBody>
      </p:sp>
      <p:sp>
        <p:nvSpPr>
          <p:cNvPr id="4" name="テキスト プレースホルダー 3"/>
          <p:cNvSpPr>
            <a:spLocks noGrp="1"/>
          </p:cNvSpPr>
          <p:nvPr>
            <p:ph type="body" sz="quarter" idx="15"/>
          </p:nvPr>
        </p:nvSpPr>
        <p:spPr/>
        <p:txBody>
          <a:bodyPr/>
          <a:lstStyle/>
          <a:p>
            <a:r>
              <a:rPr lang="ja-JP" altLang="en-US" dirty="0"/>
              <a:t>３</a:t>
            </a:r>
            <a:r>
              <a:rPr lang="en-US" altLang="ja-JP" dirty="0"/>
              <a:t>-</a:t>
            </a:r>
            <a:r>
              <a:rPr lang="ja-JP" altLang="en-US" dirty="0"/>
              <a:t>１．</a:t>
            </a:r>
            <a:r>
              <a:rPr lang="en-US" altLang="ja-JP" dirty="0"/>
              <a:t>DP</a:t>
            </a:r>
            <a:r>
              <a:rPr lang="ja-JP" altLang="en-US" dirty="0"/>
              <a:t>メニューの内容</a:t>
            </a:r>
            <a:endParaRPr kumimoji="1" lang="ja-JP" altLang="en-US" dirty="0"/>
          </a:p>
        </p:txBody>
      </p:sp>
    </p:spTree>
    <p:extLst>
      <p:ext uri="{BB962C8B-B14F-4D97-AF65-F5344CB8AC3E}">
        <p14:creationId xmlns:p14="http://schemas.microsoft.com/office/powerpoint/2010/main" val="3561778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solidFill>
            <a:srgbClr val="FFFFCC"/>
          </a:solidFill>
        </p:spPr>
        <p:txBody>
          <a:bodyPr/>
          <a:lstStyle/>
          <a:p>
            <a:r>
              <a:rPr lang="ja-JP" altLang="en-US" dirty="0">
                <a:solidFill>
                  <a:srgbClr val="FF0000"/>
                </a:solidFill>
              </a:rPr>
              <a:t>非</a:t>
            </a:r>
            <a:r>
              <a:rPr lang="en-US" altLang="ja-JP" dirty="0">
                <a:solidFill>
                  <a:srgbClr val="FF0000"/>
                </a:solidFill>
              </a:rPr>
              <a:t>DP</a:t>
            </a:r>
            <a:r>
              <a:rPr lang="ja-JP" altLang="en-US" dirty="0">
                <a:solidFill>
                  <a:srgbClr val="FF0000"/>
                </a:solidFill>
              </a:rPr>
              <a:t>メニューの内容</a:t>
            </a:r>
            <a:endParaRPr lang="en-US" altLang="ja-JP" dirty="0"/>
          </a:p>
          <a:p>
            <a:pPr marL="0" indent="0">
              <a:buNone/>
            </a:pPr>
            <a:r>
              <a:rPr lang="ja-JP" altLang="en-US" dirty="0"/>
              <a:t>　注）</a:t>
            </a:r>
            <a:r>
              <a:rPr lang="en-US" altLang="ja-JP" dirty="0"/>
              <a:t>DP</a:t>
            </a:r>
            <a:r>
              <a:rPr lang="ja-JP" altLang="en-US" dirty="0"/>
              <a:t>メニューと比較するために設定する非</a:t>
            </a:r>
            <a:r>
              <a:rPr lang="en-US" altLang="ja-JP" dirty="0"/>
              <a:t>DP</a:t>
            </a:r>
            <a:r>
              <a:rPr lang="ja-JP" altLang="en-US" dirty="0"/>
              <a:t>メニューについて詳細に説明すること。</a:t>
            </a:r>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a:t>
            </a:r>
            <a:r>
              <a:rPr lang="ja-JP" altLang="en-US" dirty="0"/>
              <a:t>内容（料金メニュー）</a:t>
            </a:r>
            <a:endParaRPr kumimoji="1" lang="ja-JP" altLang="en-US" dirty="0"/>
          </a:p>
        </p:txBody>
      </p:sp>
      <p:sp>
        <p:nvSpPr>
          <p:cNvPr id="4" name="テキスト プレースホルダー 3"/>
          <p:cNvSpPr>
            <a:spLocks noGrp="1"/>
          </p:cNvSpPr>
          <p:nvPr>
            <p:ph type="body" sz="quarter" idx="15"/>
          </p:nvPr>
        </p:nvSpPr>
        <p:spPr/>
        <p:txBody>
          <a:bodyPr/>
          <a:lstStyle/>
          <a:p>
            <a:r>
              <a:rPr lang="ja-JP" altLang="en-US" dirty="0"/>
              <a:t>３</a:t>
            </a:r>
            <a:r>
              <a:rPr lang="en-US" altLang="ja-JP" dirty="0"/>
              <a:t>-</a:t>
            </a:r>
            <a:r>
              <a:rPr lang="ja-JP" altLang="en-US" dirty="0"/>
              <a:t>２． 非</a:t>
            </a:r>
            <a:r>
              <a:rPr lang="en-US" altLang="ja-JP" dirty="0"/>
              <a:t>DP</a:t>
            </a:r>
            <a:r>
              <a:rPr lang="ja-JP" altLang="en-US" dirty="0"/>
              <a:t>メニューの内容</a:t>
            </a:r>
            <a:endParaRPr kumimoji="1" lang="ja-JP" altLang="en-US" dirty="0"/>
          </a:p>
        </p:txBody>
      </p:sp>
    </p:spTree>
    <p:extLst>
      <p:ext uri="{BB962C8B-B14F-4D97-AF65-F5344CB8AC3E}">
        <p14:creationId xmlns:p14="http://schemas.microsoft.com/office/powerpoint/2010/main" val="481907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solidFill>
            <a:srgbClr val="FFFFCC"/>
          </a:solidFill>
        </p:spPr>
        <p:txBody>
          <a:bodyPr/>
          <a:lstStyle/>
          <a:p>
            <a:r>
              <a:rPr lang="ja-JP" altLang="en-US" dirty="0">
                <a:solidFill>
                  <a:srgbClr val="FF0000"/>
                </a:solidFill>
              </a:rPr>
              <a:t>実証参加予定者の情報</a:t>
            </a:r>
            <a:endParaRPr lang="en-US" altLang="ja-JP" dirty="0">
              <a:solidFill>
                <a:srgbClr val="FF0000"/>
              </a:solidFill>
            </a:endParaRPr>
          </a:p>
          <a:p>
            <a:pPr marL="0" indent="0">
              <a:buNone/>
            </a:pPr>
            <a:r>
              <a:rPr lang="ja-JP" altLang="en-US" dirty="0"/>
              <a:t>　注）記入必須項目は下記のとおりとする。</a:t>
            </a:r>
            <a:endParaRPr lang="en-US" altLang="ja-JP" dirty="0"/>
          </a:p>
          <a:p>
            <a:pPr marL="0" indent="0">
              <a:buNone/>
            </a:pPr>
            <a:r>
              <a:rPr lang="ja-JP" altLang="en-US" dirty="0">
                <a:solidFill>
                  <a:srgbClr val="FF0000"/>
                </a:solidFill>
              </a:rPr>
              <a:t>　・実施エリア（電力管区）</a:t>
            </a:r>
            <a:endParaRPr lang="en-US" altLang="ja-JP" dirty="0">
              <a:solidFill>
                <a:srgbClr val="FF0000"/>
              </a:solidFill>
            </a:endParaRPr>
          </a:p>
          <a:p>
            <a:pPr marL="0" indent="0">
              <a:buNone/>
            </a:pPr>
            <a:r>
              <a:rPr lang="ja-JP" altLang="en-US" dirty="0">
                <a:solidFill>
                  <a:srgbClr val="FF0000"/>
                </a:solidFill>
              </a:rPr>
              <a:t>　・実証参加者の属性（個人、法人）</a:t>
            </a:r>
            <a:endParaRPr lang="en-US" altLang="ja-JP" dirty="0">
              <a:solidFill>
                <a:srgbClr val="FF0000"/>
              </a:solidFill>
            </a:endParaRPr>
          </a:p>
          <a:p>
            <a:pPr marL="0" indent="0">
              <a:buNone/>
            </a:pPr>
            <a:r>
              <a:rPr lang="ja-JP" altLang="en-US" dirty="0">
                <a:solidFill>
                  <a:srgbClr val="FF0000"/>
                </a:solidFill>
              </a:rPr>
              <a:t>　・各実施エリア（電力管区）ごとの実証参加者の予定者数とその総合計</a:t>
            </a:r>
            <a:endParaRPr lang="en-US" altLang="ja-JP" dirty="0">
              <a:solidFill>
                <a:srgbClr val="FF0000"/>
              </a:solidFill>
            </a:endParaRPr>
          </a:p>
          <a:p>
            <a:pPr marL="0" indent="0">
              <a:buNone/>
            </a:pPr>
            <a:r>
              <a:rPr lang="ja-JP" altLang="en-US" dirty="0">
                <a:solidFill>
                  <a:srgbClr val="FF0000"/>
                </a:solidFill>
              </a:rPr>
              <a:t>　・実証予定の電動車種</a:t>
            </a:r>
            <a:endParaRPr lang="en-US" altLang="ja-JP" dirty="0">
              <a:solidFill>
                <a:srgbClr val="FF0000"/>
              </a:solidFill>
            </a:endParaRPr>
          </a:p>
          <a:p>
            <a:pPr marL="0" indent="0">
              <a:buNone/>
            </a:pPr>
            <a:r>
              <a:rPr lang="ja-JP" altLang="en-US" dirty="0">
                <a:solidFill>
                  <a:srgbClr val="FF0000"/>
                </a:solidFill>
              </a:rPr>
              <a:t>　・計測器の導入予定台数及び設備仕様（設備仕様が決まっている場合は記載）</a:t>
            </a:r>
            <a:endParaRPr lang="en-US" altLang="ja-JP" dirty="0">
              <a:solidFill>
                <a:srgbClr val="FF0000"/>
              </a:solidFill>
            </a:endParaRPr>
          </a:p>
          <a:p>
            <a:pPr marL="0" indent="0">
              <a:buNone/>
            </a:pPr>
            <a:r>
              <a:rPr lang="ja-JP" altLang="en-US" dirty="0">
                <a:solidFill>
                  <a:srgbClr val="FF0000"/>
                </a:solidFill>
              </a:rPr>
              <a:t>　・充放電設備の導入予定台数及び設備仕様（設備仕様が決まっている場合は記載）</a:t>
            </a:r>
            <a:endParaRPr lang="en-US" altLang="ja-JP" dirty="0">
              <a:solidFill>
                <a:srgbClr val="FF0000"/>
              </a:solidFill>
            </a:endParaRPr>
          </a:p>
          <a:p>
            <a:pPr marL="0" indent="0">
              <a:buNone/>
            </a:pPr>
            <a:endParaRPr lang="en-US" altLang="ja-JP" dirty="0">
              <a:solidFill>
                <a:srgbClr val="FF0000"/>
              </a:solidFill>
            </a:endParaRPr>
          </a:p>
          <a:p>
            <a:r>
              <a:rPr lang="ja-JP" altLang="en-US" dirty="0">
                <a:solidFill>
                  <a:srgbClr val="FF0000"/>
                </a:solidFill>
              </a:rPr>
              <a:t>実証参加者の募集方法と参加者を増やすための施策</a:t>
            </a:r>
            <a:endParaRPr lang="en-US" altLang="ja-JP" dirty="0">
              <a:solidFill>
                <a:srgbClr val="FF0000"/>
              </a:solidFill>
            </a:endParaRPr>
          </a:p>
          <a:p>
            <a:pPr marL="0" indent="0">
              <a:buNone/>
            </a:pPr>
            <a:endParaRPr lang="en-US" altLang="ja-JP" dirty="0">
              <a:solidFill>
                <a:srgbClr val="FF0000"/>
              </a:solidFill>
            </a:endParaRPr>
          </a:p>
          <a:p>
            <a:r>
              <a:rPr lang="ja-JP" altLang="en-US" dirty="0">
                <a:solidFill>
                  <a:srgbClr val="FF0000"/>
                </a:solidFill>
              </a:rPr>
              <a:t>実証協力費の種別</a:t>
            </a:r>
            <a:endParaRPr lang="en-US" altLang="ja-JP" dirty="0">
              <a:solidFill>
                <a:srgbClr val="FF0000"/>
              </a:solidFill>
            </a:endParaRPr>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実証内容（実証参加者）</a:t>
            </a:r>
          </a:p>
        </p:txBody>
      </p:sp>
      <p:sp>
        <p:nvSpPr>
          <p:cNvPr id="4" name="テキスト プレースホルダー 3"/>
          <p:cNvSpPr>
            <a:spLocks noGrp="1"/>
          </p:cNvSpPr>
          <p:nvPr>
            <p:ph type="body" sz="quarter" idx="15"/>
          </p:nvPr>
        </p:nvSpPr>
        <p:spPr/>
        <p:txBody>
          <a:bodyPr/>
          <a:lstStyle/>
          <a:p>
            <a:r>
              <a:rPr lang="ja-JP" altLang="en-US" dirty="0"/>
              <a:t>４．実証参加者について</a:t>
            </a:r>
            <a:endParaRPr kumimoji="1" lang="ja-JP" altLang="en-US" dirty="0"/>
          </a:p>
        </p:txBody>
      </p:sp>
    </p:spTree>
    <p:extLst>
      <p:ext uri="{BB962C8B-B14F-4D97-AF65-F5344CB8AC3E}">
        <p14:creationId xmlns:p14="http://schemas.microsoft.com/office/powerpoint/2010/main" val="912636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solidFill>
            <a:srgbClr val="FFFFCC"/>
          </a:solidFill>
        </p:spPr>
        <p:txBody>
          <a:bodyPr/>
          <a:lstStyle/>
          <a:p>
            <a:r>
              <a:rPr lang="ja-JP" altLang="en-US" dirty="0">
                <a:solidFill>
                  <a:srgbClr val="FF0000"/>
                </a:solidFill>
              </a:rPr>
              <a:t>料金告知・行動勧奨等の通知について</a:t>
            </a:r>
            <a:r>
              <a:rPr lang="ja-JP" altLang="en-US" dirty="0"/>
              <a:t>詳細に説明すること。</a:t>
            </a:r>
            <a:endParaRPr lang="en-US" altLang="ja-JP" dirty="0">
              <a:solidFill>
                <a:srgbClr val="FF0000"/>
              </a:solidFill>
            </a:endParaRPr>
          </a:p>
          <a:p>
            <a:pPr marL="0" indent="0">
              <a:buNone/>
            </a:pPr>
            <a:r>
              <a:rPr lang="ja-JP" altLang="en-US" dirty="0"/>
              <a:t>　注）料金告知・行動勧奨等を行う補助事業者は作成必須とし、料金告知・行動勧奨等の通知を行わない場合</a:t>
            </a:r>
            <a:endParaRPr lang="en-US" altLang="ja-JP" dirty="0"/>
          </a:p>
          <a:p>
            <a:pPr marL="0" indent="0">
              <a:buNone/>
            </a:pPr>
            <a:r>
              <a:rPr lang="ja-JP" altLang="en-US" dirty="0"/>
              <a:t>　　　　は、「該当なし」と明記し、本ページを削除することなく該当書類に含めること。</a:t>
            </a:r>
            <a:endParaRPr lang="en-US" altLang="ja-JP" dirty="0"/>
          </a:p>
          <a:p>
            <a:pPr marL="0" indent="0">
              <a:buNone/>
            </a:pPr>
            <a:endParaRPr lang="en-US" altLang="ja-JP" dirty="0"/>
          </a:p>
          <a:p>
            <a:pPr marL="0" indent="0">
              <a:buNone/>
            </a:pPr>
            <a:r>
              <a:rPr lang="ja-JP" altLang="en-US" dirty="0"/>
              <a:t>　注）記入必須項目は下記のとおりとする。</a:t>
            </a:r>
            <a:endParaRPr lang="en-US" altLang="ja-JP" dirty="0">
              <a:solidFill>
                <a:srgbClr val="FF0000"/>
              </a:solidFill>
            </a:endParaRPr>
          </a:p>
          <a:p>
            <a:pPr marL="0" indent="0">
              <a:buNone/>
            </a:pPr>
            <a:r>
              <a:rPr lang="ja-JP" altLang="en-US" dirty="0">
                <a:solidFill>
                  <a:srgbClr val="FF0000"/>
                </a:solidFill>
              </a:rPr>
              <a:t>　・通知手段</a:t>
            </a:r>
            <a:endParaRPr lang="en-US" altLang="ja-JP" dirty="0">
              <a:solidFill>
                <a:srgbClr val="FF0000"/>
              </a:solidFill>
            </a:endParaRPr>
          </a:p>
          <a:p>
            <a:pPr marL="0" indent="0">
              <a:buNone/>
            </a:pPr>
            <a:r>
              <a:rPr lang="ja-JP" altLang="en-US" dirty="0">
                <a:solidFill>
                  <a:srgbClr val="FF0000"/>
                </a:solidFill>
              </a:rPr>
              <a:t>　・通知時間</a:t>
            </a:r>
            <a:endParaRPr lang="en-US" altLang="ja-JP" dirty="0">
              <a:solidFill>
                <a:srgbClr val="FF0000"/>
              </a:solidFill>
            </a:endParaRPr>
          </a:p>
          <a:p>
            <a:pPr marL="0" indent="0">
              <a:buNone/>
            </a:pPr>
            <a:r>
              <a:rPr lang="ja-JP" altLang="en-US" dirty="0">
                <a:solidFill>
                  <a:srgbClr val="FF0000"/>
                </a:solidFill>
              </a:rPr>
              <a:t>　・通知内容</a:t>
            </a:r>
            <a:endParaRPr lang="en-US" altLang="ja-JP" dirty="0">
              <a:solidFill>
                <a:srgbClr val="FF0000"/>
              </a:solidFill>
            </a:endParaRPr>
          </a:p>
          <a:p>
            <a:pPr marL="0" indent="0">
              <a:buNone/>
            </a:pPr>
            <a:endParaRPr lang="en-US" altLang="ja-JP" dirty="0">
              <a:solidFill>
                <a:srgbClr val="FF0000"/>
              </a:solidFill>
            </a:endParaRPr>
          </a:p>
          <a:p>
            <a:endParaRPr lang="en-US" altLang="ja-JP" dirty="0">
              <a:solidFill>
                <a:srgbClr val="FF0000"/>
              </a:solidFill>
            </a:endParaRPr>
          </a:p>
          <a:p>
            <a:pPr marL="0" indent="0">
              <a:buNone/>
            </a:pPr>
            <a:endParaRPr lang="en-US" altLang="ja-JP" dirty="0"/>
          </a:p>
          <a:p>
            <a:pPr marL="0" indent="0">
              <a:buNone/>
            </a:pPr>
            <a:endParaRPr lang="en-US" altLang="ja-JP" dirty="0"/>
          </a:p>
          <a:p>
            <a:pPr marL="0" indent="0">
              <a:buNone/>
            </a:pPr>
            <a:endParaRPr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実証内容（通知）</a:t>
            </a:r>
          </a:p>
        </p:txBody>
      </p:sp>
      <p:sp>
        <p:nvSpPr>
          <p:cNvPr id="4" name="テキスト プレースホルダー 3"/>
          <p:cNvSpPr>
            <a:spLocks noGrp="1"/>
          </p:cNvSpPr>
          <p:nvPr>
            <p:ph type="body" sz="quarter" idx="15"/>
          </p:nvPr>
        </p:nvSpPr>
        <p:spPr/>
        <p:txBody>
          <a:bodyPr/>
          <a:lstStyle/>
          <a:p>
            <a:r>
              <a:rPr lang="ja-JP" altLang="en-US" dirty="0"/>
              <a:t>５．料金告知・行動勧奨等の通知</a:t>
            </a:r>
            <a:endParaRPr kumimoji="1" lang="ja-JP" altLang="en-US" sz="1800" dirty="0"/>
          </a:p>
        </p:txBody>
      </p:sp>
    </p:spTree>
    <p:extLst>
      <p:ext uri="{BB962C8B-B14F-4D97-AF65-F5344CB8AC3E}">
        <p14:creationId xmlns:p14="http://schemas.microsoft.com/office/powerpoint/2010/main" val="3768311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solidFill>
            <a:srgbClr val="FFFFCC"/>
          </a:solidFill>
        </p:spPr>
        <p:txBody>
          <a:bodyPr/>
          <a:lstStyle/>
          <a:p>
            <a:r>
              <a:rPr lang="ja-JP" altLang="en-US" dirty="0">
                <a:solidFill>
                  <a:srgbClr val="FF0000"/>
                </a:solidFill>
              </a:rPr>
              <a:t>アプリケーションによる充電行動の支援の内容</a:t>
            </a:r>
            <a:r>
              <a:rPr lang="ja-JP" altLang="en-US" dirty="0"/>
              <a:t>についてに説明すること。</a:t>
            </a:r>
            <a:endParaRPr lang="en-US" altLang="ja-JP" dirty="0">
              <a:solidFill>
                <a:srgbClr val="FF0000"/>
              </a:solidFill>
            </a:endParaRPr>
          </a:p>
          <a:p>
            <a:pPr marL="0" indent="0">
              <a:buNone/>
            </a:pPr>
            <a:r>
              <a:rPr lang="ja-JP" altLang="en-US" dirty="0"/>
              <a:t>　注）アプリケーションによる充電行動の支援を行う補助詳細事業者は作成必須とし、アプリケーションによる充電行動の</a:t>
            </a:r>
            <a:endParaRPr lang="en-US" altLang="ja-JP" dirty="0"/>
          </a:p>
          <a:p>
            <a:pPr marL="0" indent="0">
              <a:buNone/>
            </a:pPr>
            <a:r>
              <a:rPr lang="ja-JP" altLang="en-US" dirty="0"/>
              <a:t>　　　　支援を行わない場合は、「該当なし」と明記し、本ページを削除することなく該当書類に含めること。</a:t>
            </a:r>
            <a:endParaRPr lang="en-US" altLang="ja-JP" dirty="0"/>
          </a:p>
          <a:p>
            <a:pPr marL="0" indent="0">
              <a:buNone/>
            </a:pPr>
            <a:endParaRPr lang="en-US" altLang="ja-JP" dirty="0">
              <a:solidFill>
                <a:srgbClr val="FF0000"/>
              </a:solidFill>
            </a:endParaRPr>
          </a:p>
          <a:p>
            <a:pPr marL="0" indent="0">
              <a:buNone/>
            </a:pPr>
            <a:endParaRPr lang="en-US" altLang="ja-JP" dirty="0">
              <a:solidFill>
                <a:srgbClr val="FF0000"/>
              </a:solidFill>
            </a:endParaRPr>
          </a:p>
          <a:p>
            <a:endParaRPr lang="en-US" altLang="ja-JP" dirty="0">
              <a:solidFill>
                <a:srgbClr val="FF0000"/>
              </a:solidFill>
            </a:endParaRPr>
          </a:p>
          <a:p>
            <a:pPr marL="0" indent="0">
              <a:buNone/>
            </a:pPr>
            <a:endParaRPr lang="en-US" altLang="ja-JP" dirty="0"/>
          </a:p>
          <a:p>
            <a:pPr marL="0" indent="0">
              <a:buNone/>
            </a:pPr>
            <a:endParaRPr lang="en-US" altLang="ja-JP" dirty="0"/>
          </a:p>
          <a:p>
            <a:pPr marL="0" indent="0">
              <a:buNone/>
            </a:pPr>
            <a:endParaRPr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実証内容（充電行動支援）</a:t>
            </a:r>
          </a:p>
        </p:txBody>
      </p:sp>
      <p:sp>
        <p:nvSpPr>
          <p:cNvPr id="4" name="テキスト プレースホルダー 3"/>
          <p:cNvSpPr>
            <a:spLocks noGrp="1"/>
          </p:cNvSpPr>
          <p:nvPr>
            <p:ph type="body" sz="quarter" idx="15"/>
          </p:nvPr>
        </p:nvSpPr>
        <p:spPr/>
        <p:txBody>
          <a:bodyPr/>
          <a:lstStyle/>
          <a:p>
            <a:r>
              <a:rPr lang="ja-JP" altLang="en-US" dirty="0"/>
              <a:t>６．</a:t>
            </a:r>
            <a:r>
              <a:rPr kumimoji="1" lang="ja-JP" altLang="en-US" dirty="0"/>
              <a:t>アプリケーションによる充電行動の支援</a:t>
            </a:r>
            <a:endParaRPr kumimoji="1" lang="ja-JP" altLang="en-US" sz="1800" dirty="0"/>
          </a:p>
        </p:txBody>
      </p:sp>
    </p:spTree>
    <p:extLst>
      <p:ext uri="{BB962C8B-B14F-4D97-AF65-F5344CB8AC3E}">
        <p14:creationId xmlns:p14="http://schemas.microsoft.com/office/powerpoint/2010/main" val="169455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solidFill>
            <a:srgbClr val="FFFFCC"/>
          </a:solidFill>
        </p:spPr>
        <p:txBody>
          <a:bodyPr/>
          <a:lstStyle/>
          <a:p>
            <a:r>
              <a:rPr lang="ja-JP" altLang="en-US" dirty="0">
                <a:solidFill>
                  <a:srgbClr val="FF0000"/>
                </a:solidFill>
              </a:rPr>
              <a:t>基礎充電設備による電動車の充電履歴</a:t>
            </a:r>
            <a:r>
              <a:rPr lang="en-US" altLang="ja-JP" dirty="0">
                <a:solidFill>
                  <a:srgbClr val="FF0000"/>
                </a:solidFill>
              </a:rPr>
              <a:t>(kWh)</a:t>
            </a:r>
            <a:r>
              <a:rPr lang="ja-JP" altLang="en-US" dirty="0">
                <a:solidFill>
                  <a:srgbClr val="FF0000"/>
                </a:solidFill>
              </a:rPr>
              <a:t>データ取得方法</a:t>
            </a:r>
            <a:r>
              <a:rPr lang="ja-JP" altLang="en-US" dirty="0"/>
              <a:t>を詳細に説明すること。</a:t>
            </a:r>
            <a:endParaRPr lang="en-US" altLang="ja-JP" dirty="0"/>
          </a:p>
          <a:p>
            <a:pPr marL="0" indent="0">
              <a:buNone/>
            </a:pPr>
            <a:r>
              <a:rPr lang="ja-JP" altLang="en-US" dirty="0"/>
              <a:t>　　注）記入必須項目は下記のとおりとする。</a:t>
            </a:r>
            <a:endParaRPr lang="en-US" altLang="ja-JP" dirty="0">
              <a:solidFill>
                <a:srgbClr val="FF0000"/>
              </a:solidFill>
            </a:endParaRPr>
          </a:p>
          <a:p>
            <a:pPr marL="0" indent="0">
              <a:buNone/>
            </a:pPr>
            <a:r>
              <a:rPr lang="ja-JP" altLang="en-US" dirty="0">
                <a:solidFill>
                  <a:srgbClr val="FF0000"/>
                </a:solidFill>
              </a:rPr>
              <a:t>　　</a:t>
            </a:r>
            <a:r>
              <a:rPr lang="ja-JP" altLang="en-US" b="1" dirty="0"/>
              <a:t>＜取得手法の例＞</a:t>
            </a:r>
            <a:endParaRPr lang="en-US" altLang="ja-JP" b="1" dirty="0"/>
          </a:p>
          <a:p>
            <a:pPr marL="0" indent="0">
              <a:buNone/>
            </a:pPr>
            <a:r>
              <a:rPr lang="ja-JP" altLang="en-US" dirty="0">
                <a:solidFill>
                  <a:srgbClr val="FF0000"/>
                </a:solidFill>
              </a:rPr>
              <a:t>　　</a:t>
            </a:r>
            <a:r>
              <a:rPr lang="ja-JP" altLang="en-US" b="1" dirty="0"/>
              <a:t>・基礎充電設備に追加で設置する計測器等（子メーターや</a:t>
            </a:r>
            <a:r>
              <a:rPr lang="en-US" altLang="ja-JP" b="1" dirty="0"/>
              <a:t>HEMS</a:t>
            </a:r>
            <a:r>
              <a:rPr lang="ja-JP" altLang="en-US" b="1" dirty="0"/>
              <a:t>機器等）から取得する充電履歴データ</a:t>
            </a:r>
          </a:p>
          <a:p>
            <a:pPr marL="0" indent="0">
              <a:buNone/>
            </a:pPr>
            <a:r>
              <a:rPr lang="ja-JP" altLang="en-US" b="1" dirty="0"/>
              <a:t>　　・電動車側に設置するデータ（テレマティクスデータや車載器、</a:t>
            </a:r>
            <a:r>
              <a:rPr lang="en-US" altLang="ja-JP" b="1" dirty="0" err="1"/>
              <a:t>OBDⅡ</a:t>
            </a:r>
            <a:r>
              <a:rPr lang="ja-JP" altLang="en-US" b="1" dirty="0"/>
              <a:t>端子等から取得する充電履歴データ）</a:t>
            </a:r>
            <a:endParaRPr lang="en-US" altLang="ja-JP" b="1" dirty="0"/>
          </a:p>
          <a:p>
            <a:pPr marL="0" indent="0">
              <a:buNone/>
            </a:pPr>
            <a:endParaRPr lang="ja-JP" altLang="en-US" dirty="0"/>
          </a:p>
          <a:p>
            <a:pPr marL="0" indent="0">
              <a:buNone/>
            </a:pPr>
            <a:r>
              <a:rPr lang="ja-JP" altLang="en-US" dirty="0"/>
              <a:t>注）基礎充電設備に充放電設備を導入する予定の場合は、放電履歴</a:t>
            </a:r>
            <a:r>
              <a:rPr lang="en-US" altLang="ja-JP" dirty="0"/>
              <a:t>(kWh)</a:t>
            </a:r>
            <a:r>
              <a:rPr lang="ja-JP" altLang="en-US" dirty="0"/>
              <a:t>データの取得方法も説明する</a:t>
            </a:r>
            <a:endParaRPr lang="en-US" altLang="ja-JP" dirty="0"/>
          </a:p>
          <a:p>
            <a:pPr marL="0" indent="0">
              <a:buNone/>
            </a:pPr>
            <a:r>
              <a:rPr lang="ja-JP" altLang="en-US" dirty="0"/>
              <a:t>　　　こと。</a:t>
            </a:r>
            <a:endParaRPr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実証内容（データの取得）</a:t>
            </a:r>
          </a:p>
        </p:txBody>
      </p:sp>
      <p:sp>
        <p:nvSpPr>
          <p:cNvPr id="4" name="テキスト プレースホルダー 3"/>
          <p:cNvSpPr>
            <a:spLocks noGrp="1"/>
          </p:cNvSpPr>
          <p:nvPr>
            <p:ph type="body" sz="quarter" idx="15"/>
          </p:nvPr>
        </p:nvSpPr>
        <p:spPr/>
        <p:txBody>
          <a:bodyPr/>
          <a:lstStyle/>
          <a:p>
            <a:r>
              <a:rPr lang="ja-JP" altLang="en-US" dirty="0"/>
              <a:t>７</a:t>
            </a:r>
            <a:r>
              <a:rPr lang="en-US" altLang="ja-JP" dirty="0"/>
              <a:t>-</a:t>
            </a:r>
            <a:r>
              <a:rPr lang="ja-JP" altLang="en-US" dirty="0"/>
              <a:t>１．基礎充電設備による電動車の充電履歴</a:t>
            </a:r>
            <a:r>
              <a:rPr lang="en-US" altLang="ja-JP" dirty="0"/>
              <a:t>(kWh)</a:t>
            </a:r>
            <a:r>
              <a:rPr lang="ja-JP" altLang="en-US" dirty="0"/>
              <a:t>データ取得方法</a:t>
            </a:r>
            <a:endParaRPr kumimoji="1" lang="ja-JP" altLang="en-US" dirty="0"/>
          </a:p>
        </p:txBody>
      </p:sp>
    </p:spTree>
    <p:extLst>
      <p:ext uri="{BB962C8B-B14F-4D97-AF65-F5344CB8AC3E}">
        <p14:creationId xmlns:p14="http://schemas.microsoft.com/office/powerpoint/2010/main" val="406522772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NRI Template">
  <a:themeElements>
    <a:clrScheme name="NRI Template">
      <a:dk1>
        <a:srgbClr val="000000"/>
      </a:dk1>
      <a:lt1>
        <a:srgbClr val="FFFFFF"/>
      </a:lt1>
      <a:dk2>
        <a:srgbClr val="CCCCCC"/>
      </a:dk2>
      <a:lt2>
        <a:srgbClr val="7F7F7F"/>
      </a:lt2>
      <a:accent1>
        <a:srgbClr val="40647F"/>
      </a:accent1>
      <a:accent2>
        <a:srgbClr val="7AABCC"/>
      </a:accent2>
      <a:accent3>
        <a:srgbClr val="B5D1E2"/>
      </a:accent3>
      <a:accent4>
        <a:srgbClr val="E57E17"/>
      </a:accent4>
      <a:accent5>
        <a:srgbClr val="BF1313"/>
      </a:accent5>
      <a:accent6>
        <a:srgbClr val="005BAC"/>
      </a:accent6>
      <a:hlink>
        <a:srgbClr val="E57E17"/>
      </a:hlink>
      <a:folHlink>
        <a:srgbClr val="BF1313"/>
      </a:folHlink>
    </a:clrScheme>
    <a:fontScheme name="Nomura Research Institu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w="9525">
          <a:solidFill>
            <a:schemeClr val="tx1"/>
          </a:solidFill>
        </a:ln>
      </a:spPr>
      <a:bodyPr rtlCol="0" anchor="ctr"/>
      <a:lstStyle>
        <a:defPPr algn="ctr">
          <a:defRPr kumimoji="1" sz="1600" dirty="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kumimoji="1" sz="1600" dirty="0" smtClean="0">
            <a:latin typeface="Arial" panose="020B0604020202020204" pitchFamily="34" charset="0"/>
            <a:ea typeface="ＭＳ Ｐゴシック" panose="020B0600070205080204" pitchFamily="50" charset="-128"/>
            <a:cs typeface="Arial" panose="020B0604020202020204" pitchFamily="34" charset="0"/>
          </a:defRPr>
        </a:defPPr>
      </a:lstStyle>
    </a:txDef>
  </a:objectDefaults>
  <a:extraClrSchemeLst/>
</a:theme>
</file>

<file path=ppt/theme/theme2.xml><?xml version="1.0" encoding="utf-8"?>
<a:theme xmlns:a="http://schemas.openxmlformats.org/drawingml/2006/main" name="1_NRI Template">
  <a:themeElements>
    <a:clrScheme name="NRI Template">
      <a:dk1>
        <a:srgbClr val="000000"/>
      </a:dk1>
      <a:lt1>
        <a:srgbClr val="FFFFFF"/>
      </a:lt1>
      <a:dk2>
        <a:srgbClr val="CCCCCC"/>
      </a:dk2>
      <a:lt2>
        <a:srgbClr val="7F7F7F"/>
      </a:lt2>
      <a:accent1>
        <a:srgbClr val="40647F"/>
      </a:accent1>
      <a:accent2>
        <a:srgbClr val="7AABCC"/>
      </a:accent2>
      <a:accent3>
        <a:srgbClr val="B5D1E2"/>
      </a:accent3>
      <a:accent4>
        <a:srgbClr val="E57E17"/>
      </a:accent4>
      <a:accent5>
        <a:srgbClr val="BF1313"/>
      </a:accent5>
      <a:accent6>
        <a:srgbClr val="005BAC"/>
      </a:accent6>
      <a:hlink>
        <a:srgbClr val="E57E17"/>
      </a:hlink>
      <a:folHlink>
        <a:srgbClr val="BF1313"/>
      </a:folHlink>
    </a:clrScheme>
    <a:fontScheme name="Nomura Research Institu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a:solidFill>
            <a:schemeClr val="bg1">
              <a:lumMod val="50000"/>
            </a:schemeClr>
          </a:solidFill>
          <a:miter lim="800000"/>
          <a:headEnd/>
          <a:tailEnd/>
        </a:ln>
        <a:effectLst/>
      </a:spPr>
      <a:bodyPr wrap="none" rtlCol="0" anchor="ctr"/>
      <a:lstStyle>
        <a:defPPr algn="ctr">
          <a:defRPr kumimoji="0" sz="1200" dirty="0" smtClean="0">
            <a:latin typeface="Meiryo UI" panose="020B0604030504040204" pitchFamily="50" charset="-128"/>
            <a:ea typeface="Meiryo UI" panose="020B0604030504040204" pitchFamily="50" charset="-128"/>
            <a:cs typeface="Meiryo UI" panose="020B0604030504040204" pitchFamily="50" charset="-128"/>
          </a:defRPr>
        </a:defPPr>
      </a:lstStyle>
    </a:spDef>
    <a:lnDef>
      <a:spPr>
        <a:ln w="9525">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ctr">
          <a:defRPr kumimoji="1" sz="1000"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2285</Words>
  <Application>Microsoft Office PowerPoint</Application>
  <PresentationFormat>A4 210 x 297 mm</PresentationFormat>
  <Paragraphs>174</Paragraphs>
  <Slides>19</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2</vt:i4>
      </vt:variant>
      <vt:variant>
        <vt:lpstr>埋め込まれた OLE サーバー</vt:lpstr>
      </vt:variant>
      <vt:variant>
        <vt:i4>1</vt:i4>
      </vt:variant>
      <vt:variant>
        <vt:lpstr>スライド タイトル</vt:lpstr>
      </vt:variant>
      <vt:variant>
        <vt:i4>19</vt:i4>
      </vt:variant>
    </vt:vector>
  </HeadingPairs>
  <TitlesOfParts>
    <vt:vector size="28" baseType="lpstr">
      <vt:lpstr>HGP創英角ｺﾞｼｯｸUB</vt:lpstr>
      <vt:lpstr>Meiryo UI</vt:lpstr>
      <vt:lpstr>ＭＳ Ｐゴシック</vt:lpstr>
      <vt:lpstr>Arial</vt:lpstr>
      <vt:lpstr>Calibri</vt:lpstr>
      <vt:lpstr>Wingdings</vt:lpstr>
      <vt:lpstr>NRI Template</vt:lpstr>
      <vt:lpstr>1_NRI Template</vt:lpstr>
      <vt:lpstr>think-cell Slide</vt:lpstr>
      <vt:lpstr>令和３年度 蓄電池等の分散型エネルギーリソースを活用した次世代技術構築実証事業費補助金 (ダイナミックプライシングによる電動車の充電シフト実証事業)</vt:lpstr>
      <vt:lpstr>1.令和3年度 DP事業概要</vt:lpstr>
      <vt:lpstr>2.実施体制</vt:lpstr>
      <vt:lpstr>３.実証内容（料金メニュー）</vt:lpstr>
      <vt:lpstr>３.実証内容（料金メニュー）</vt:lpstr>
      <vt:lpstr>３.実証内容（実証参加者）</vt:lpstr>
      <vt:lpstr>３.実証内容（通知）</vt:lpstr>
      <vt:lpstr>３.実証内容（充電行動支援）</vt:lpstr>
      <vt:lpstr>３.実証内容（データの取得）</vt:lpstr>
      <vt:lpstr>３.実証内容（データの取得）</vt:lpstr>
      <vt:lpstr>３.実証内容（データの取得）</vt:lpstr>
      <vt:lpstr>３.実証内容（データの取得）</vt:lpstr>
      <vt:lpstr>３.実証内容（データの取得）</vt:lpstr>
      <vt:lpstr>３.実証内容（データの取得）</vt:lpstr>
      <vt:lpstr>３.実証内容（分析）</vt:lpstr>
      <vt:lpstr>４.スケジュール</vt:lpstr>
      <vt:lpstr>５.今後の計画</vt:lpstr>
      <vt:lpstr>５.今後の計画</vt:lpstr>
      <vt:lpstr>６.事業に関するその他情報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2021-04-02T06:59:55Z</dcterms:created>
  <dcterms:modified xsi:type="dcterms:W3CDTF">2021-04-09T06:14:37Z</dcterms:modified>
</cp:coreProperties>
</file>