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handoutMasterIdLst>
    <p:handoutMasterId r:id="rId13"/>
  </p:handoutMasterIdLst>
  <p:sldIdLst>
    <p:sldId id="286" r:id="rId2"/>
    <p:sldId id="265" r:id="rId3"/>
    <p:sldId id="287" r:id="rId4"/>
    <p:sldId id="294" r:id="rId5"/>
    <p:sldId id="288" r:id="rId6"/>
    <p:sldId id="289" r:id="rId7"/>
    <p:sldId id="290" r:id="rId8"/>
    <p:sldId id="291" r:id="rId9"/>
    <p:sldId id="292" r:id="rId10"/>
    <p:sldId id="293"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varScale="1">
        <p:scale>
          <a:sx n="89" d="100"/>
          <a:sy n="89" d="100"/>
        </p:scale>
        <p:origin x="2370" y="7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2021/4/16</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2021/4/16</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地域マイクログリッドの全体像が把握できる概要図を記載すること。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平常時と災害等による大規模停電時の電気の流れを記載すること。</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主要設備の設置場所（予定含む）を明確に記入すること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」で記載した課題に対して事業の目的に沿って課題解決できる導入プランであることを説明すること。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地域マイクログリッドの構築にあたっての想定スケジュールを記載すること。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令和３年度　地域共生型再生可能エネルギー等普及促進事業費補助金（地域マイクログリッド構築支援事業のうち、導入プラン作成事業）</a:t>
            </a: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289451"/>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本資料の作成にあたっては、地域マイクログリッド構築における事業概要及び以下１～７の項目について文章及び図表化したもので表現すること。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1369194970"/>
              </p:ext>
            </p:extLst>
          </p:nvPr>
        </p:nvGraphicFramePr>
        <p:xfrm>
          <a:off x="539552" y="2276873"/>
          <a:ext cx="8208912" cy="3296394"/>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地域マイクログリッドの対象区域</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系統線の活用度を記載すること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対象となる地域特性に応じた課題を抽出し、記載されていること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地域特性を反映した再生可能エネルギーの活用について記載されていること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課題解決に向けた導入プランの策定</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策定する導入プランの策定が、事業の目的に沿って、地域特性に応じた課題解決を目指す地域マイクログリッド構想を記載すること</a:t>
                      </a: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地域マイクログリッド構築における事業化可能性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補助対象設備及び再エネ発電設備の平常時の活用方法を記載すること</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3412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７．地域マイクログリッド構築における事業化可能性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extLst>
                  <a:ext uri="{0D108BD9-81ED-4DB2-BD59-A6C34878D82A}">
                    <a16:rowId xmlns:a16="http://schemas.microsoft.com/office/drawing/2014/main" val="10003"/>
                  </a:ext>
                </a:extLst>
              </a:tr>
            </a:tbl>
          </a:graphicData>
        </a:graphic>
      </p:graphicFrame>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１．地域マイクログリッドの対象区域（概要図）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１．地域マイクログリッドの対象区域（全体地図）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３．地域特性を反映したエネルギーの活用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４．課題解決に向けた導入プランの策定</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６．地域マイクログリッド構築スケジュール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1337</Words>
  <Application>Microsoft Office PowerPoint</Application>
  <PresentationFormat>画面に合わせる (4:3)</PresentationFormat>
  <Paragraphs>172</Paragraphs>
  <Slides>10</Slides>
  <Notes>10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Meiryo UI</vt:lpstr>
      <vt:lpstr>Arial</vt:lpstr>
      <vt:lpstr>Calibri</vt:lpstr>
      <vt:lpstr>Wingdings</vt:lpstr>
      <vt:lpstr>Office ​​テーマ</vt:lpstr>
      <vt:lpstr>本様式の記入について</vt:lpstr>
      <vt:lpstr>例）【○○市　地域マイクログリッド構築概要】</vt:lpstr>
      <vt:lpstr>１．地域マイクログリッドの対象区域（概要図）</vt:lpstr>
      <vt:lpstr>１．地域マイクログリッドの対象区域（全体地図）</vt:lpstr>
      <vt:lpstr>２．対象となる地域特性に応じた課題抽出</vt:lpstr>
      <vt:lpstr>３．地域特性を反映したエネルギーの活用</vt:lpstr>
      <vt:lpstr>４．課題解決に向けた導入プランの策定</vt:lpstr>
      <vt:lpstr>５．地域マイクログリッドの実施体制・事業スキーム及び管理体制</vt:lpstr>
      <vt:lpstr>６．地域マイクログリッド構築スケジュール</vt:lpstr>
      <vt:lpstr>７．地域マイクログリッド構築における事業化可能性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2019-03-15T07:04:45Z</dcterms:created>
  <dcterms:modified xsi:type="dcterms:W3CDTF">2021-04-16T02:32:49Z</dcterms:modified>
</cp:coreProperties>
</file>