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1"/>
  </p:notesMasterIdLst>
  <p:handoutMasterIdLst>
    <p:handoutMasterId r:id="rId12"/>
  </p:handoutMasterIdLst>
  <p:sldIdLst>
    <p:sldId id="286" r:id="rId2"/>
    <p:sldId id="265" r:id="rId3"/>
    <p:sldId id="287" r:id="rId4"/>
    <p:sldId id="288" r:id="rId5"/>
    <p:sldId id="289" r:id="rId6"/>
    <p:sldId id="290" r:id="rId7"/>
    <p:sldId id="291" r:id="rId8"/>
    <p:sldId id="292" r:id="rId9"/>
    <p:sldId id="293" r:id="rId10"/>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81207" autoAdjust="0"/>
  </p:normalViewPr>
  <p:slideViewPr>
    <p:cSldViewPr>
      <p:cViewPr>
        <p:scale>
          <a:sx n="100" d="100"/>
          <a:sy n="100" d="100"/>
        </p:scale>
        <p:origin x="-1410" y="72"/>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2019/3/15</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2019/3/15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対象となる地域の対象範囲及び非常時の電力供給区域を明確に記載すること。</a:t>
            </a: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地方公共団体が指定した防災に資する施設についても明確に示されていること。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コンソーシアム各社、一般送配電事業者、供給先、及びその他関係予定者を漏れなく記載すること。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非常時と平常時の電気の流れを記載すること。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」で記載した課題に対して事業の目的に沿って課題解決できるマスタープランであることを説明すること。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地域マイクログリッドの構築にあたっての想定スケジュールを記載すること。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smtClean="0"/>
              <a:t>（補助事業の名称を記載）</a:t>
            </a:r>
            <a:endParaRPr kumimoji="1" lang="ja-JP" altLang="en-US" dirty="0"/>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a:t>
            </a:r>
            <a:r>
              <a:rPr kumimoji="1" lang="ja-JP" altLang="en-US" dirty="0" smtClean="0"/>
              <a:t>注意</a:t>
            </a:r>
            <a:r>
              <a:rPr kumimoji="1" lang="en-US" altLang="ja-JP" dirty="0" smtClean="0"/>
              <a:t>】</a:t>
            </a:r>
          </a:p>
          <a:p>
            <a:endParaRPr kumimoji="1" lang="en-US" altLang="ja-JP" dirty="0" smtClean="0"/>
          </a:p>
        </p:txBody>
      </p:sp>
    </p:spTree>
    <p:extLst>
      <p:ext uri="{BB962C8B-B14F-4D97-AF65-F5344CB8AC3E}">
        <p14:creationId xmlns:p14="http://schemas.microsoft.com/office/powerpoint/2010/main" val="35171994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詳細</a:t>
            </a:r>
            <a:r>
              <a:rPr kumimoji="1" lang="en-US" altLang="ja-JP" dirty="0" smtClean="0"/>
              <a:t>】</a:t>
            </a:r>
          </a:p>
          <a:p>
            <a:pPr lvl="0"/>
            <a:endParaRPr kumimoji="1" lang="ja-JP" altLang="en-US" dirty="0" smtClean="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要旨</a:t>
            </a:r>
            <a:r>
              <a:rPr kumimoji="1" lang="en-US" altLang="ja-JP" dirty="0" smtClean="0"/>
              <a:t>】</a:t>
            </a:r>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記入上の注意</a:t>
            </a:r>
            <a:r>
              <a:rPr kumimoji="1" lang="en-US" altLang="ja-JP" dirty="0" smtClean="0"/>
              <a:t>】</a:t>
            </a:r>
          </a:p>
          <a:p>
            <a:pPr lvl="0"/>
            <a:endParaRPr kumimoji="1" lang="en-US" altLang="ja-JP" dirty="0" smtClean="0"/>
          </a:p>
          <a:p>
            <a:pPr lvl="0"/>
            <a:r>
              <a:rPr kumimoji="1" lang="ja-JP" altLang="en-US" dirty="0" smtClean="0"/>
              <a:t>　□</a:t>
            </a:r>
          </a:p>
        </p:txBody>
      </p:sp>
    </p:spTree>
    <p:extLst>
      <p:ext uri="{BB962C8B-B14F-4D97-AF65-F5344CB8AC3E}">
        <p14:creationId xmlns:p14="http://schemas.microsoft.com/office/powerpoint/2010/main" val="257510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本様式の記入について</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289451"/>
          </a:xfrm>
          <a:solidFill>
            <a:schemeClr val="accent6">
              <a:lumMod val="20000"/>
              <a:lumOff val="80000"/>
            </a:schemeClr>
          </a:solidFill>
          <a:ln>
            <a:solidFill>
              <a:srgbClr val="FF0000"/>
            </a:solidFill>
          </a:ln>
        </p:spPr>
        <p:txBody>
          <a:bodyPr/>
          <a:lstStyle/>
          <a:p>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本資料の作成にあたっては、地域マイクログリッド構築における事業</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概要及び以下１～７の項目に</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ついて文章</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及び図表化したもので表現する</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2984068796"/>
              </p:ext>
            </p:extLst>
          </p:nvPr>
        </p:nvGraphicFramePr>
        <p:xfrm>
          <a:off x="539552" y="2276873"/>
          <a:ext cx="8208912" cy="3137133"/>
        </p:xfrm>
        <a:graphic>
          <a:graphicData uri="http://schemas.openxmlformats.org/drawingml/2006/table">
            <a:tbl>
              <a:tblPr firstRow="1" bandRow="1">
                <a:tableStyleId>{5940675A-B579-460E-94D1-54222C63F5DA}</a:tableStyleId>
              </a:tblPr>
              <a:tblGrid>
                <a:gridCol w="432048"/>
                <a:gridCol w="2486676"/>
                <a:gridCol w="5290188"/>
              </a:tblGrid>
              <a:tr h="250288">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地域マイクログリッドの対象区域</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地方公共団体が指定した防災に資する施設についても明確に示されていること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対象となる地域特性に応じた課題抽出ができているか</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地域特性を反映した再生可能エネルギーの活用しているか</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課題解決に向けたマスタープランの策定</a:t>
                      </a: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策定するマスタープランの策定が、事業の目的に沿って、地域特性に応じた課題解決を目指す地域マイクログリッド構想になっているか</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地域マイクログリッド構築スケジュール</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地域マイクログリッド構築における事業化可能性</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bl>
          </a:graphicData>
        </a:graphic>
      </p:graphicFrame>
    </p:spTree>
    <p:extLst>
      <p:ext uri="{BB962C8B-B14F-4D97-AF65-F5344CB8AC3E}">
        <p14:creationId xmlns:p14="http://schemas.microsoft.com/office/powerpoint/2010/main" val="1634128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gridCol w="4896544"/>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地方公共団体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tr>
            </a:tbl>
          </a:graphicData>
        </a:graphic>
      </p:graphicFrame>
      <p:sp>
        <p:nvSpPr>
          <p:cNvPr id="6"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１</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．地域マイクログリッドの対象</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区域</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３．</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地域特性を反映したエネルギーの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策定</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５．地域マイクログリッドの実施体制・事業スキーム及び管理</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体制</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６．地域マイクログリッド構築</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スケジュール</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７．地域マイクログリッド構築における事業化</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可能性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1" name="フッター プレースホルダー 4"/>
          <p:cNvSpPr txBox="1">
            <a:spLocks/>
          </p:cNvSpPr>
          <p:nvPr/>
        </p:nvSpPr>
        <p:spPr>
          <a:xfrm>
            <a:off x="467544" y="6356350"/>
            <a:ext cx="555225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平成３０年度 補正予算災害時にも再生可能エネルギーを供給力として稼働可能とするための蓄電池等補助金</a:t>
            </a:r>
          </a:p>
          <a:p>
            <a:pPr algn="l"/>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（地域マイクログリッド構築支援事業のうち、マスタープラン作成事業）</a:t>
            </a:r>
          </a:p>
          <a:p>
            <a:pPr algn="l"/>
            <a:endParaRPr lang="ja-JP" altLang="en-US" sz="7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1192</Words>
  <Application>Microsoft Office PowerPoint</Application>
  <PresentationFormat>画面に合わせる (4:3)</PresentationFormat>
  <Paragraphs>171</Paragraphs>
  <Slides>9</Slides>
  <Notes>9</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​​テーマ</vt:lpstr>
      <vt:lpstr>本様式の記入について</vt:lpstr>
      <vt:lpstr>例）【○○市　地域マイクログリッド構築概要】</vt:lpstr>
      <vt:lpstr>１．地域マイクログリッドの対象区域</vt:lpstr>
      <vt:lpstr>２．対象となる地域特性に応じた課題抽出</vt:lpstr>
      <vt:lpstr>３．地域特性を反映したエネルギーの活用</vt:lpstr>
      <vt:lpstr>４．課題解決に向けたマスタープランの策定</vt:lpstr>
      <vt:lpstr>５．地域マイクログリッドの実施体制・事業スキーム及び管理体制</vt:lpstr>
      <vt:lpstr>６．地域マイクログリッド構築スケジュール</vt:lpstr>
      <vt:lpstr>７．地域マイクログリッド構築における事業化可能性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2019-03-15T07:04:45Z</dcterms:created>
  <dcterms:modified xsi:type="dcterms:W3CDTF">2019-03-15T07:54:36Z</dcterms:modified>
</cp:coreProperties>
</file>